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34"/>
  </p:notesMasterIdLst>
  <p:handoutMasterIdLst>
    <p:handoutMasterId r:id="rId35"/>
  </p:handoutMasterIdLst>
  <p:sldIdLst>
    <p:sldId id="256" r:id="rId2"/>
    <p:sldId id="338" r:id="rId3"/>
    <p:sldId id="339" r:id="rId4"/>
    <p:sldId id="341" r:id="rId5"/>
    <p:sldId id="340" r:id="rId6"/>
    <p:sldId id="342" r:id="rId7"/>
    <p:sldId id="312" r:id="rId8"/>
    <p:sldId id="313" r:id="rId9"/>
    <p:sldId id="321" r:id="rId10"/>
    <p:sldId id="322" r:id="rId11"/>
    <p:sldId id="323" r:id="rId12"/>
    <p:sldId id="324" r:id="rId13"/>
    <p:sldId id="335" r:id="rId14"/>
    <p:sldId id="325" r:id="rId15"/>
    <p:sldId id="317" r:id="rId16"/>
    <p:sldId id="328" r:id="rId17"/>
    <p:sldId id="327" r:id="rId18"/>
    <p:sldId id="343" r:id="rId19"/>
    <p:sldId id="330" r:id="rId20"/>
    <p:sldId id="351" r:id="rId21"/>
    <p:sldId id="346" r:id="rId22"/>
    <p:sldId id="345" r:id="rId23"/>
    <p:sldId id="347" r:id="rId24"/>
    <p:sldId id="348" r:id="rId25"/>
    <p:sldId id="349" r:id="rId26"/>
    <p:sldId id="350" r:id="rId27"/>
    <p:sldId id="352" r:id="rId28"/>
    <p:sldId id="314" r:id="rId29"/>
    <p:sldId id="337" r:id="rId30"/>
    <p:sldId id="315" r:id="rId31"/>
    <p:sldId id="353" r:id="rId32"/>
    <p:sldId id="309" r:id="rId3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DEF"/>
    <a:srgbClr val="339933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40" autoAdjust="0"/>
    <p:restoredTop sz="90942" autoAdjust="0"/>
  </p:normalViewPr>
  <p:slideViewPr>
    <p:cSldViewPr>
      <p:cViewPr varScale="1">
        <p:scale>
          <a:sx n="133" d="100"/>
          <a:sy n="133" d="100"/>
        </p:scale>
        <p:origin x="-3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56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7A920-DEA3-4554-BC92-182F6080942A}" type="doc">
      <dgm:prSet loTypeId="urn:microsoft.com/office/officeart/2005/8/layout/equation2" loCatId="process" qsTypeId="urn:microsoft.com/office/officeart/2005/8/quickstyle/3d1" qsCatId="3D" csTypeId="urn:microsoft.com/office/officeart/2005/8/colors/colorful3" csCatId="colorful" phldr="1"/>
      <dgm:spPr/>
    </dgm:pt>
    <dgm:pt modelId="{D234D7C8-732B-4573-8C71-54B410B5FFD2}">
      <dgm:prSet phldrT="[Text]"/>
      <dgm:spPr/>
      <dgm:t>
        <a:bodyPr/>
        <a:lstStyle/>
        <a:p>
          <a:r>
            <a:rPr lang="cs-CZ" dirty="0" smtClean="0"/>
            <a:t>1 GB SD Flash</a:t>
          </a:r>
          <a:endParaRPr lang="cs-CZ" dirty="0"/>
        </a:p>
      </dgm:t>
    </dgm:pt>
    <dgm:pt modelId="{0DB7689A-F2BD-4E41-8592-9023D93F47A5}" type="parTrans" cxnId="{66C0F775-76C2-42BD-8207-6E37C0EAB497}">
      <dgm:prSet/>
      <dgm:spPr/>
      <dgm:t>
        <a:bodyPr/>
        <a:lstStyle/>
        <a:p>
          <a:endParaRPr lang="cs-CZ"/>
        </a:p>
      </dgm:t>
    </dgm:pt>
    <dgm:pt modelId="{6AC5711D-D365-4EC6-ADC6-88D0D617F8A6}" type="sibTrans" cxnId="{66C0F775-76C2-42BD-8207-6E37C0EAB497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s-CZ"/>
        </a:p>
      </dgm:t>
    </dgm:pt>
    <dgm:pt modelId="{00527AB4-DD60-4D1B-B10D-D37F61E8DF79}">
      <dgm:prSet phldrT="[Text]"/>
      <dgm:spPr/>
      <dgm:t>
        <a:bodyPr/>
        <a:lstStyle/>
        <a:p>
          <a:r>
            <a:rPr lang="cs-CZ" dirty="0" smtClean="0"/>
            <a:t>3000 hodnot</a:t>
          </a:r>
          <a:endParaRPr lang="cs-CZ" dirty="0"/>
        </a:p>
      </dgm:t>
    </dgm:pt>
    <dgm:pt modelId="{7FC03FCB-204A-43E3-97D3-A84CEF595ABC}" type="parTrans" cxnId="{C4C892D7-46F6-4E1D-ABFF-0D379266DA66}">
      <dgm:prSet/>
      <dgm:spPr/>
      <dgm:t>
        <a:bodyPr/>
        <a:lstStyle/>
        <a:p>
          <a:endParaRPr lang="cs-CZ"/>
        </a:p>
      </dgm:t>
    </dgm:pt>
    <dgm:pt modelId="{05858638-1DC7-4405-AAC0-791C2F4E873D}" type="sibTrans" cxnId="{C4C892D7-46F6-4E1D-ABFF-0D379266DA66}">
      <dgm:prSet/>
      <dgm:spPr/>
      <dgm:t>
        <a:bodyPr/>
        <a:lstStyle/>
        <a:p>
          <a:endParaRPr lang="cs-CZ"/>
        </a:p>
      </dgm:t>
    </dgm:pt>
    <dgm:pt modelId="{A075B6D0-F6EA-40A5-9C3F-1FBAD3BC22F1}">
      <dgm:prSet phldrT="[Text]"/>
      <dgm:spPr/>
      <dgm:t>
        <a:bodyPr/>
        <a:lstStyle/>
        <a:p>
          <a:r>
            <a:rPr lang="cs-CZ" dirty="0" smtClean="0"/>
            <a:t>1 milion</a:t>
          </a:r>
        </a:p>
        <a:p>
          <a:r>
            <a:rPr lang="cs-CZ" dirty="0" smtClean="0"/>
            <a:t>vzorků trendů</a:t>
          </a:r>
          <a:endParaRPr lang="cs-CZ" dirty="0"/>
        </a:p>
      </dgm:t>
    </dgm:pt>
    <dgm:pt modelId="{15098327-FD37-4A4D-A177-BA6D5E33EF0B}" type="parTrans" cxnId="{829262B4-1B59-4895-9442-B99766304EF9}">
      <dgm:prSet/>
      <dgm:spPr/>
      <dgm:t>
        <a:bodyPr/>
        <a:lstStyle/>
        <a:p>
          <a:endParaRPr lang="cs-CZ"/>
        </a:p>
      </dgm:t>
    </dgm:pt>
    <dgm:pt modelId="{7278ED8D-E384-45E9-B617-51FF0E0C04EA}" type="sibTrans" cxnId="{829262B4-1B59-4895-9442-B99766304EF9}">
      <dgm:prSet/>
      <dgm:spPr/>
      <dgm:t>
        <a:bodyPr/>
        <a:lstStyle/>
        <a:p>
          <a:endParaRPr lang="cs-CZ"/>
        </a:p>
      </dgm:t>
    </dgm:pt>
    <dgm:pt modelId="{4A75FD07-9CC9-4D9A-8726-B50CF8C8F578}" type="pres">
      <dgm:prSet presAssocID="{D6F7A920-DEA3-4554-BC92-182F6080942A}" presName="Name0" presStyleCnt="0">
        <dgm:presLayoutVars>
          <dgm:dir/>
          <dgm:resizeHandles val="exact"/>
        </dgm:presLayoutVars>
      </dgm:prSet>
      <dgm:spPr/>
    </dgm:pt>
    <dgm:pt modelId="{0A5BF3B4-0231-4DC5-A099-DAD39D145A85}" type="pres">
      <dgm:prSet presAssocID="{D6F7A920-DEA3-4554-BC92-182F6080942A}" presName="vNodes" presStyleCnt="0"/>
      <dgm:spPr/>
    </dgm:pt>
    <dgm:pt modelId="{7C1AD597-AFB4-46A0-9355-D4BD5E90F72A}" type="pres">
      <dgm:prSet presAssocID="{D234D7C8-732B-4573-8C71-54B410B5FF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488F05-0769-4CA8-9DE6-9AF1D230ED36}" type="pres">
      <dgm:prSet presAssocID="{6AC5711D-D365-4EC6-ADC6-88D0D617F8A6}" presName="spacerT" presStyleCnt="0"/>
      <dgm:spPr/>
    </dgm:pt>
    <dgm:pt modelId="{DC3CE839-ACAE-4CB3-B797-E7FEEDC47E5F}" type="pres">
      <dgm:prSet presAssocID="{6AC5711D-D365-4EC6-ADC6-88D0D617F8A6}" presName="sibTrans" presStyleLbl="sibTrans2D1" presStyleIdx="0" presStyleCnt="2"/>
      <dgm:spPr/>
      <dgm:t>
        <a:bodyPr/>
        <a:lstStyle/>
        <a:p>
          <a:endParaRPr lang="cs-CZ"/>
        </a:p>
      </dgm:t>
    </dgm:pt>
    <dgm:pt modelId="{B9DAA1D9-F629-42CE-B357-93937CBBE849}" type="pres">
      <dgm:prSet presAssocID="{6AC5711D-D365-4EC6-ADC6-88D0D617F8A6}" presName="spacerB" presStyleCnt="0"/>
      <dgm:spPr/>
    </dgm:pt>
    <dgm:pt modelId="{D1975E88-B19F-42AF-B369-8237CAEE7A66}" type="pres">
      <dgm:prSet presAssocID="{00527AB4-DD60-4D1B-B10D-D37F61E8DF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022A50-5C15-42FA-A11D-753B05C8C44A}" type="pres">
      <dgm:prSet presAssocID="{D6F7A920-DEA3-4554-BC92-182F6080942A}" presName="sibTransLast" presStyleLbl="sibTrans2D1" presStyleIdx="1" presStyleCnt="2"/>
      <dgm:spPr/>
      <dgm:t>
        <a:bodyPr/>
        <a:lstStyle/>
        <a:p>
          <a:endParaRPr lang="cs-CZ"/>
        </a:p>
      </dgm:t>
    </dgm:pt>
    <dgm:pt modelId="{4C08A179-81EF-427F-83CC-ACBFEEB435EE}" type="pres">
      <dgm:prSet presAssocID="{D6F7A920-DEA3-4554-BC92-182F6080942A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29A02D1B-7E50-41D1-B338-7E7E29E44CBF}" type="pres">
      <dgm:prSet presAssocID="{D6F7A920-DEA3-4554-BC92-182F6080942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2F296CA-6F51-43AF-9047-5E78F2750A0D}" type="presOf" srcId="{00527AB4-DD60-4D1B-B10D-D37F61E8DF79}" destId="{D1975E88-B19F-42AF-B369-8237CAEE7A66}" srcOrd="0" destOrd="0" presId="urn:microsoft.com/office/officeart/2005/8/layout/equation2"/>
    <dgm:cxn modelId="{13B2D748-FA81-4FD8-8D56-B389A4F65759}" type="presOf" srcId="{05858638-1DC7-4405-AAC0-791C2F4E873D}" destId="{33022A50-5C15-42FA-A11D-753B05C8C44A}" srcOrd="0" destOrd="0" presId="urn:microsoft.com/office/officeart/2005/8/layout/equation2"/>
    <dgm:cxn modelId="{77377B14-574D-4DB5-B7D7-B54762D66700}" type="presOf" srcId="{05858638-1DC7-4405-AAC0-791C2F4E873D}" destId="{4C08A179-81EF-427F-83CC-ACBFEEB435EE}" srcOrd="1" destOrd="0" presId="urn:microsoft.com/office/officeart/2005/8/layout/equation2"/>
    <dgm:cxn modelId="{66C0F775-76C2-42BD-8207-6E37C0EAB497}" srcId="{D6F7A920-DEA3-4554-BC92-182F6080942A}" destId="{D234D7C8-732B-4573-8C71-54B410B5FFD2}" srcOrd="0" destOrd="0" parTransId="{0DB7689A-F2BD-4E41-8592-9023D93F47A5}" sibTransId="{6AC5711D-D365-4EC6-ADC6-88D0D617F8A6}"/>
    <dgm:cxn modelId="{829262B4-1B59-4895-9442-B99766304EF9}" srcId="{D6F7A920-DEA3-4554-BC92-182F6080942A}" destId="{A075B6D0-F6EA-40A5-9C3F-1FBAD3BC22F1}" srcOrd="2" destOrd="0" parTransId="{15098327-FD37-4A4D-A177-BA6D5E33EF0B}" sibTransId="{7278ED8D-E384-45E9-B617-51FF0E0C04EA}"/>
    <dgm:cxn modelId="{C4C892D7-46F6-4E1D-ABFF-0D379266DA66}" srcId="{D6F7A920-DEA3-4554-BC92-182F6080942A}" destId="{00527AB4-DD60-4D1B-B10D-D37F61E8DF79}" srcOrd="1" destOrd="0" parTransId="{7FC03FCB-204A-43E3-97D3-A84CEF595ABC}" sibTransId="{05858638-1DC7-4405-AAC0-791C2F4E873D}"/>
    <dgm:cxn modelId="{83219BB4-61BE-458D-B9D4-6E7C5DCAEB9C}" type="presOf" srcId="{6AC5711D-D365-4EC6-ADC6-88D0D617F8A6}" destId="{DC3CE839-ACAE-4CB3-B797-E7FEEDC47E5F}" srcOrd="0" destOrd="0" presId="urn:microsoft.com/office/officeart/2005/8/layout/equation2"/>
    <dgm:cxn modelId="{F2B5FBD3-9D34-4431-B980-346391F2BCF7}" type="presOf" srcId="{A075B6D0-F6EA-40A5-9C3F-1FBAD3BC22F1}" destId="{29A02D1B-7E50-41D1-B338-7E7E29E44CBF}" srcOrd="0" destOrd="0" presId="urn:microsoft.com/office/officeart/2005/8/layout/equation2"/>
    <dgm:cxn modelId="{AA76D5ED-2AE6-4D0F-92A5-B28D2EB3E308}" type="presOf" srcId="{D6F7A920-DEA3-4554-BC92-182F6080942A}" destId="{4A75FD07-9CC9-4D9A-8726-B50CF8C8F578}" srcOrd="0" destOrd="0" presId="urn:microsoft.com/office/officeart/2005/8/layout/equation2"/>
    <dgm:cxn modelId="{33412067-1BA2-41AD-85E5-3DC0662D652B}" type="presOf" srcId="{D234D7C8-732B-4573-8C71-54B410B5FFD2}" destId="{7C1AD597-AFB4-46A0-9355-D4BD5E90F72A}" srcOrd="0" destOrd="0" presId="urn:microsoft.com/office/officeart/2005/8/layout/equation2"/>
    <dgm:cxn modelId="{183302D4-AC29-47FF-A8A2-301B12BEF612}" type="presParOf" srcId="{4A75FD07-9CC9-4D9A-8726-B50CF8C8F578}" destId="{0A5BF3B4-0231-4DC5-A099-DAD39D145A85}" srcOrd="0" destOrd="0" presId="urn:microsoft.com/office/officeart/2005/8/layout/equation2"/>
    <dgm:cxn modelId="{603C72AE-6E3A-46D4-AD00-119B77FECA50}" type="presParOf" srcId="{0A5BF3B4-0231-4DC5-A099-DAD39D145A85}" destId="{7C1AD597-AFB4-46A0-9355-D4BD5E90F72A}" srcOrd="0" destOrd="0" presId="urn:microsoft.com/office/officeart/2005/8/layout/equation2"/>
    <dgm:cxn modelId="{1539D724-82BA-47C0-9888-42BE9B46FDA1}" type="presParOf" srcId="{0A5BF3B4-0231-4DC5-A099-DAD39D145A85}" destId="{59488F05-0769-4CA8-9DE6-9AF1D230ED36}" srcOrd="1" destOrd="0" presId="urn:microsoft.com/office/officeart/2005/8/layout/equation2"/>
    <dgm:cxn modelId="{2971B692-81B5-432E-8C35-401595EFB6CB}" type="presParOf" srcId="{0A5BF3B4-0231-4DC5-A099-DAD39D145A85}" destId="{DC3CE839-ACAE-4CB3-B797-E7FEEDC47E5F}" srcOrd="2" destOrd="0" presId="urn:microsoft.com/office/officeart/2005/8/layout/equation2"/>
    <dgm:cxn modelId="{DEBF9203-B340-4472-AA36-092177EA77F7}" type="presParOf" srcId="{0A5BF3B4-0231-4DC5-A099-DAD39D145A85}" destId="{B9DAA1D9-F629-42CE-B357-93937CBBE849}" srcOrd="3" destOrd="0" presId="urn:microsoft.com/office/officeart/2005/8/layout/equation2"/>
    <dgm:cxn modelId="{7B61FC3E-C8BE-4766-81EB-4EC0199F1B78}" type="presParOf" srcId="{0A5BF3B4-0231-4DC5-A099-DAD39D145A85}" destId="{D1975E88-B19F-42AF-B369-8237CAEE7A66}" srcOrd="4" destOrd="0" presId="urn:microsoft.com/office/officeart/2005/8/layout/equation2"/>
    <dgm:cxn modelId="{3C93CCA1-9E5F-404B-9086-574A1171AEB6}" type="presParOf" srcId="{4A75FD07-9CC9-4D9A-8726-B50CF8C8F578}" destId="{33022A50-5C15-42FA-A11D-753B05C8C44A}" srcOrd="1" destOrd="0" presId="urn:microsoft.com/office/officeart/2005/8/layout/equation2"/>
    <dgm:cxn modelId="{9A550BCF-1233-49BC-BAF3-7B718B032981}" type="presParOf" srcId="{33022A50-5C15-42FA-A11D-753B05C8C44A}" destId="{4C08A179-81EF-427F-83CC-ACBFEEB435EE}" srcOrd="0" destOrd="0" presId="urn:microsoft.com/office/officeart/2005/8/layout/equation2"/>
    <dgm:cxn modelId="{2FF01E18-BB88-41A2-8E62-C9A89DB7EFB1}" type="presParOf" srcId="{4A75FD07-9CC9-4D9A-8726-B50CF8C8F578}" destId="{29A02D1B-7E50-41D1-B338-7E7E29E44CB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72EBFF-9809-4017-A0B4-405EC410062E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CF50131-1EAA-48B6-B9B2-BA0235EC10AF}">
      <dgm:prSet phldrT="[Text]"/>
      <dgm:spPr/>
      <dgm:t>
        <a:bodyPr/>
        <a:lstStyle/>
        <a:p>
          <a:r>
            <a:rPr lang="cs-CZ" dirty="0" smtClean="0"/>
            <a:t>Projekce</a:t>
          </a:r>
          <a:endParaRPr lang="cs-CZ" dirty="0"/>
        </a:p>
      </dgm:t>
    </dgm:pt>
    <dgm:pt modelId="{369050FA-C7BE-429F-ACA5-A88D61CE9BD9}" type="parTrans" cxnId="{A5CD2D39-442A-48A0-B1F0-39EF34B4BA90}">
      <dgm:prSet/>
      <dgm:spPr/>
      <dgm:t>
        <a:bodyPr/>
        <a:lstStyle/>
        <a:p>
          <a:endParaRPr lang="cs-CZ"/>
        </a:p>
      </dgm:t>
    </dgm:pt>
    <dgm:pt modelId="{6CFB48C0-51D6-40ED-8A0E-1E59D9822234}" type="sibTrans" cxnId="{A5CD2D39-442A-48A0-B1F0-39EF34B4BA90}">
      <dgm:prSet/>
      <dgm:spPr/>
      <dgm:t>
        <a:bodyPr/>
        <a:lstStyle/>
        <a:p>
          <a:endParaRPr lang="cs-CZ"/>
        </a:p>
      </dgm:t>
    </dgm:pt>
    <dgm:pt modelId="{C96DA89A-554E-497B-B7F9-C2F70D8C5967}">
      <dgm:prSet phldrT="[Text]"/>
      <dgm:spPr/>
      <dgm:t>
        <a:bodyPr/>
        <a:lstStyle/>
        <a:p>
          <a:r>
            <a:rPr lang="cs-CZ" dirty="0" smtClean="0"/>
            <a:t>Protokol</a:t>
          </a:r>
          <a:endParaRPr lang="cs-CZ" dirty="0"/>
        </a:p>
      </dgm:t>
    </dgm:pt>
    <dgm:pt modelId="{FC4EBB66-2B1F-4093-84E8-9BC8CB5DB735}" type="parTrans" cxnId="{D671C5B5-297A-467F-BB99-8E6DC24992AF}">
      <dgm:prSet/>
      <dgm:spPr/>
      <dgm:t>
        <a:bodyPr/>
        <a:lstStyle/>
        <a:p>
          <a:endParaRPr lang="cs-CZ"/>
        </a:p>
      </dgm:t>
    </dgm:pt>
    <dgm:pt modelId="{2D2CF041-0ECD-4DF1-93A0-8589EF347489}" type="sibTrans" cxnId="{D671C5B5-297A-467F-BB99-8E6DC24992AF}">
      <dgm:prSet/>
      <dgm:spPr/>
      <dgm:t>
        <a:bodyPr/>
        <a:lstStyle/>
        <a:p>
          <a:endParaRPr lang="cs-CZ"/>
        </a:p>
      </dgm:t>
    </dgm:pt>
    <dgm:pt modelId="{D142C18B-933D-4823-B77A-1B568816F321}">
      <dgm:prSet phldrT="[Text]"/>
      <dgm:spPr/>
      <dgm:t>
        <a:bodyPr/>
        <a:lstStyle/>
        <a:p>
          <a:r>
            <a:rPr lang="cs-CZ" dirty="0" smtClean="0"/>
            <a:t>Objemy a typy dat</a:t>
          </a:r>
          <a:endParaRPr lang="cs-CZ" dirty="0"/>
        </a:p>
      </dgm:t>
    </dgm:pt>
    <dgm:pt modelId="{6410481A-A4A2-4B5E-A264-9E2E818E6F8E}" type="parTrans" cxnId="{66A7413A-95BA-4520-A892-72978C9AB60C}">
      <dgm:prSet/>
      <dgm:spPr/>
      <dgm:t>
        <a:bodyPr/>
        <a:lstStyle/>
        <a:p>
          <a:endParaRPr lang="cs-CZ"/>
        </a:p>
      </dgm:t>
    </dgm:pt>
    <dgm:pt modelId="{22368276-12AF-478C-B55D-6E8B61EDA265}" type="sibTrans" cxnId="{66A7413A-95BA-4520-A892-72978C9AB60C}">
      <dgm:prSet/>
      <dgm:spPr/>
      <dgm:t>
        <a:bodyPr/>
        <a:lstStyle/>
        <a:p>
          <a:endParaRPr lang="cs-CZ"/>
        </a:p>
      </dgm:t>
    </dgm:pt>
    <dgm:pt modelId="{C250F473-71C3-4A00-8DD7-20D0CFCAAA5D}">
      <dgm:prSet phldrT="[Text]"/>
      <dgm:spPr/>
      <dgm:t>
        <a:bodyPr/>
        <a:lstStyle/>
        <a:p>
          <a:r>
            <a:rPr lang="cs-CZ" dirty="0" smtClean="0"/>
            <a:t>Implementace</a:t>
          </a:r>
          <a:endParaRPr lang="cs-CZ" dirty="0"/>
        </a:p>
      </dgm:t>
    </dgm:pt>
    <dgm:pt modelId="{68274632-46D9-48AA-9A24-26FC366B7A08}" type="parTrans" cxnId="{D3CF4A33-C072-4CCE-9F79-104911C6E56C}">
      <dgm:prSet/>
      <dgm:spPr/>
      <dgm:t>
        <a:bodyPr/>
        <a:lstStyle/>
        <a:p>
          <a:endParaRPr lang="cs-CZ"/>
        </a:p>
      </dgm:t>
    </dgm:pt>
    <dgm:pt modelId="{0749F794-B9A0-48BF-B7CA-EA668F1170E4}" type="sibTrans" cxnId="{D3CF4A33-C072-4CCE-9F79-104911C6E56C}">
      <dgm:prSet/>
      <dgm:spPr/>
      <dgm:t>
        <a:bodyPr/>
        <a:lstStyle/>
        <a:p>
          <a:endParaRPr lang="cs-CZ"/>
        </a:p>
      </dgm:t>
    </dgm:pt>
    <dgm:pt modelId="{261EB0C8-8F1D-49E0-9E10-4A493B5148AF}">
      <dgm:prSet phldrT="[Text]"/>
      <dgm:spPr/>
      <dgm:t>
        <a:bodyPr/>
        <a:lstStyle/>
        <a:p>
          <a:r>
            <a:rPr lang="cs-CZ" dirty="0" smtClean="0"/>
            <a:t>Spolupráce při oživování</a:t>
          </a:r>
          <a:endParaRPr lang="cs-CZ" dirty="0"/>
        </a:p>
      </dgm:t>
    </dgm:pt>
    <dgm:pt modelId="{39612EC2-3E5D-4D89-A43B-A454859DBCB8}" type="parTrans" cxnId="{75039817-2B5E-49E3-911E-29047BE262C1}">
      <dgm:prSet/>
      <dgm:spPr/>
      <dgm:t>
        <a:bodyPr/>
        <a:lstStyle/>
        <a:p>
          <a:endParaRPr lang="cs-CZ"/>
        </a:p>
      </dgm:t>
    </dgm:pt>
    <dgm:pt modelId="{5FCF6FD4-772A-4D88-9BC1-F7A814E2ED2E}" type="sibTrans" cxnId="{75039817-2B5E-49E3-911E-29047BE262C1}">
      <dgm:prSet/>
      <dgm:spPr/>
      <dgm:t>
        <a:bodyPr/>
        <a:lstStyle/>
        <a:p>
          <a:endParaRPr lang="cs-CZ"/>
        </a:p>
      </dgm:t>
    </dgm:pt>
    <dgm:pt modelId="{8CC5B5BA-0DDB-44DE-AF52-3A12F31B5290}">
      <dgm:prSet phldrT="[Text]"/>
      <dgm:spPr/>
      <dgm:t>
        <a:bodyPr/>
        <a:lstStyle/>
        <a:p>
          <a:r>
            <a:rPr lang="cs-CZ" dirty="0" smtClean="0"/>
            <a:t>Záruky a pravomoci</a:t>
          </a:r>
          <a:endParaRPr lang="cs-CZ" dirty="0"/>
        </a:p>
      </dgm:t>
    </dgm:pt>
    <dgm:pt modelId="{B1361BC6-D0A9-4516-9A36-477B09D00D7F}" type="parTrans" cxnId="{571A7667-C6D5-4E52-B987-1264799E7EF7}">
      <dgm:prSet/>
      <dgm:spPr/>
      <dgm:t>
        <a:bodyPr/>
        <a:lstStyle/>
        <a:p>
          <a:endParaRPr lang="cs-CZ"/>
        </a:p>
      </dgm:t>
    </dgm:pt>
    <dgm:pt modelId="{C110F8CD-1E5F-499E-97D5-099FCDD32C28}" type="sibTrans" cxnId="{571A7667-C6D5-4E52-B987-1264799E7EF7}">
      <dgm:prSet/>
      <dgm:spPr/>
      <dgm:t>
        <a:bodyPr/>
        <a:lstStyle/>
        <a:p>
          <a:endParaRPr lang="cs-CZ"/>
        </a:p>
      </dgm:t>
    </dgm:pt>
    <dgm:pt modelId="{BAC599B1-D52C-4351-A392-343E5BF48555}">
      <dgm:prSet phldrT="[Text]"/>
      <dgm:spPr/>
      <dgm:t>
        <a:bodyPr/>
        <a:lstStyle/>
        <a:p>
          <a:r>
            <a:rPr lang="cs-CZ" dirty="0" smtClean="0"/>
            <a:t>Rozvoj a údržba</a:t>
          </a:r>
          <a:endParaRPr lang="cs-CZ" dirty="0"/>
        </a:p>
      </dgm:t>
    </dgm:pt>
    <dgm:pt modelId="{D89E1FA1-354C-4D65-972C-2B0E7DBA8682}" type="parTrans" cxnId="{39890CC8-9F05-44CB-BA10-BCE1BC5FBA9E}">
      <dgm:prSet/>
      <dgm:spPr/>
      <dgm:t>
        <a:bodyPr/>
        <a:lstStyle/>
        <a:p>
          <a:endParaRPr lang="cs-CZ"/>
        </a:p>
      </dgm:t>
    </dgm:pt>
    <dgm:pt modelId="{971B21CE-0BA3-4AD1-9E78-740DC0A0F046}" type="sibTrans" cxnId="{39890CC8-9F05-44CB-BA10-BCE1BC5FBA9E}">
      <dgm:prSet/>
      <dgm:spPr/>
      <dgm:t>
        <a:bodyPr/>
        <a:lstStyle/>
        <a:p>
          <a:endParaRPr lang="cs-CZ"/>
        </a:p>
      </dgm:t>
    </dgm:pt>
    <dgm:pt modelId="{AE852A8E-CE77-4550-B2E6-AA712C5FAA85}">
      <dgm:prSet phldrT="[Text]"/>
      <dgm:spPr/>
      <dgm:t>
        <a:bodyPr/>
        <a:lstStyle/>
        <a:p>
          <a:r>
            <a:rPr lang="cs-CZ" dirty="0" smtClean="0"/>
            <a:t>Aplikace změn</a:t>
          </a:r>
          <a:endParaRPr lang="cs-CZ" dirty="0"/>
        </a:p>
      </dgm:t>
    </dgm:pt>
    <dgm:pt modelId="{F7142BD6-D66F-4E62-B825-D7BA67217856}" type="parTrans" cxnId="{CE4A781B-EFCF-4643-91A6-4B6B2E2615C8}">
      <dgm:prSet/>
      <dgm:spPr/>
      <dgm:t>
        <a:bodyPr/>
        <a:lstStyle/>
        <a:p>
          <a:endParaRPr lang="cs-CZ"/>
        </a:p>
      </dgm:t>
    </dgm:pt>
    <dgm:pt modelId="{0ED39FC4-4B0D-41A9-ACF8-397A2B91CF94}" type="sibTrans" cxnId="{CE4A781B-EFCF-4643-91A6-4B6B2E2615C8}">
      <dgm:prSet/>
      <dgm:spPr/>
      <dgm:t>
        <a:bodyPr/>
        <a:lstStyle/>
        <a:p>
          <a:endParaRPr lang="cs-CZ"/>
        </a:p>
      </dgm:t>
    </dgm:pt>
    <dgm:pt modelId="{83020B86-9D6E-4B50-A645-90E251931554}">
      <dgm:prSet phldrT="[Text]"/>
      <dgm:spPr/>
      <dgm:t>
        <a:bodyPr/>
        <a:lstStyle/>
        <a:p>
          <a:r>
            <a:rPr lang="cs-CZ" dirty="0" smtClean="0"/>
            <a:t>Rozšiřování integrace</a:t>
          </a:r>
          <a:endParaRPr lang="cs-CZ" dirty="0"/>
        </a:p>
      </dgm:t>
    </dgm:pt>
    <dgm:pt modelId="{91F2E163-56A5-497E-9CA0-5C0475E7BD19}" type="parTrans" cxnId="{B84D8D72-A35D-4B64-84AB-0947B960039B}">
      <dgm:prSet/>
      <dgm:spPr/>
      <dgm:t>
        <a:bodyPr/>
        <a:lstStyle/>
        <a:p>
          <a:endParaRPr lang="cs-CZ"/>
        </a:p>
      </dgm:t>
    </dgm:pt>
    <dgm:pt modelId="{4A264DFA-E6ED-4DBD-877E-B56A55C2D621}" type="sibTrans" cxnId="{B84D8D72-A35D-4B64-84AB-0947B960039B}">
      <dgm:prSet/>
      <dgm:spPr/>
      <dgm:t>
        <a:bodyPr/>
        <a:lstStyle/>
        <a:p>
          <a:endParaRPr lang="cs-CZ"/>
        </a:p>
      </dgm:t>
    </dgm:pt>
    <dgm:pt modelId="{59F278EF-5553-4C69-81C0-4F328FBF57BF}">
      <dgm:prSet phldrT="[Text]"/>
      <dgm:spPr/>
      <dgm:t>
        <a:bodyPr/>
        <a:lstStyle/>
        <a:p>
          <a:r>
            <a:rPr lang="cs-CZ" dirty="0" smtClean="0"/>
            <a:t>Médium a rozhraní</a:t>
          </a:r>
          <a:endParaRPr lang="cs-CZ" dirty="0"/>
        </a:p>
      </dgm:t>
    </dgm:pt>
    <dgm:pt modelId="{34375CBC-7B6D-448C-9BA3-6AF0629254EC}" type="parTrans" cxnId="{BEDB15FF-DC04-44E2-A0F2-D5D4A457AA57}">
      <dgm:prSet/>
      <dgm:spPr/>
      <dgm:t>
        <a:bodyPr/>
        <a:lstStyle/>
        <a:p>
          <a:endParaRPr lang="cs-CZ"/>
        </a:p>
      </dgm:t>
    </dgm:pt>
    <dgm:pt modelId="{B43334C0-D70E-491D-B740-5CB5DC752D3E}" type="sibTrans" cxnId="{BEDB15FF-DC04-44E2-A0F2-D5D4A457AA57}">
      <dgm:prSet/>
      <dgm:spPr/>
      <dgm:t>
        <a:bodyPr/>
        <a:lstStyle/>
        <a:p>
          <a:endParaRPr lang="cs-CZ"/>
        </a:p>
      </dgm:t>
    </dgm:pt>
    <dgm:pt modelId="{4B7E4ED5-4015-4B43-960D-A0FC4622624E}" type="pres">
      <dgm:prSet presAssocID="{9972EBFF-9809-4017-A0B4-405EC41006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BB1AEAB-49E8-4A46-AA68-AB691B403ECE}" type="pres">
      <dgm:prSet presAssocID="{ACF50131-1EAA-48B6-B9B2-BA0235EC10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45BA8F-2459-479B-BA5E-36C9D260058D}" type="pres">
      <dgm:prSet presAssocID="{ACF50131-1EAA-48B6-B9B2-BA0235EC10AF}" presName="spNode" presStyleCnt="0"/>
      <dgm:spPr/>
    </dgm:pt>
    <dgm:pt modelId="{2879B704-290C-45A0-A329-D193A7EEDE03}" type="pres">
      <dgm:prSet presAssocID="{6CFB48C0-51D6-40ED-8A0E-1E59D9822234}" presName="sibTrans" presStyleLbl="sibTrans1D1" presStyleIdx="0" presStyleCnt="3"/>
      <dgm:spPr/>
      <dgm:t>
        <a:bodyPr/>
        <a:lstStyle/>
        <a:p>
          <a:endParaRPr lang="cs-CZ"/>
        </a:p>
      </dgm:t>
    </dgm:pt>
    <dgm:pt modelId="{E98FB99D-E726-495D-824E-BEBAB91EF992}" type="pres">
      <dgm:prSet presAssocID="{C250F473-71C3-4A00-8DD7-20D0CFCAAA5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4E2FA0-BA2F-4DC3-ADB5-5C91BBB26200}" type="pres">
      <dgm:prSet presAssocID="{C250F473-71C3-4A00-8DD7-20D0CFCAAA5D}" presName="spNode" presStyleCnt="0"/>
      <dgm:spPr/>
    </dgm:pt>
    <dgm:pt modelId="{45BB98A3-88F7-48D3-B142-8AA17A00928E}" type="pres">
      <dgm:prSet presAssocID="{0749F794-B9A0-48BF-B7CA-EA668F1170E4}" presName="sibTrans" presStyleLbl="sibTrans1D1" presStyleIdx="1" presStyleCnt="3"/>
      <dgm:spPr/>
      <dgm:t>
        <a:bodyPr/>
        <a:lstStyle/>
        <a:p>
          <a:endParaRPr lang="cs-CZ"/>
        </a:p>
      </dgm:t>
    </dgm:pt>
    <dgm:pt modelId="{5DDBE430-BD78-4AE2-AB57-85C3F73AA78D}" type="pres">
      <dgm:prSet presAssocID="{BAC599B1-D52C-4351-A392-343E5BF485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647167-9837-41A2-A059-177099C64B07}" type="pres">
      <dgm:prSet presAssocID="{BAC599B1-D52C-4351-A392-343E5BF48555}" presName="spNode" presStyleCnt="0"/>
      <dgm:spPr/>
    </dgm:pt>
    <dgm:pt modelId="{7E239EA8-D825-486F-9F22-E52513A39A9C}" type="pres">
      <dgm:prSet presAssocID="{971B21CE-0BA3-4AD1-9E78-740DC0A0F046}" presName="sibTrans" presStyleLbl="sibTrans1D1" presStyleIdx="2" presStyleCnt="3"/>
      <dgm:spPr/>
      <dgm:t>
        <a:bodyPr/>
        <a:lstStyle/>
        <a:p>
          <a:endParaRPr lang="cs-CZ"/>
        </a:p>
      </dgm:t>
    </dgm:pt>
  </dgm:ptLst>
  <dgm:cxnLst>
    <dgm:cxn modelId="{3879C484-015A-4915-99CF-47AB71DA86FF}" type="presOf" srcId="{C96DA89A-554E-497B-B7F9-C2F70D8C5967}" destId="{ABB1AEAB-49E8-4A46-AA68-AB691B403ECE}" srcOrd="0" destOrd="2" presId="urn:microsoft.com/office/officeart/2005/8/layout/cycle5"/>
    <dgm:cxn modelId="{C259672F-75E6-4A25-BD14-FA1C15EC2A7C}" type="presOf" srcId="{83020B86-9D6E-4B50-A645-90E251931554}" destId="{5DDBE430-BD78-4AE2-AB57-85C3F73AA78D}" srcOrd="0" destOrd="2" presId="urn:microsoft.com/office/officeart/2005/8/layout/cycle5"/>
    <dgm:cxn modelId="{964D2CD0-7259-4B46-8081-AD13CAFDE676}" type="presOf" srcId="{0749F794-B9A0-48BF-B7CA-EA668F1170E4}" destId="{45BB98A3-88F7-48D3-B142-8AA17A00928E}" srcOrd="0" destOrd="0" presId="urn:microsoft.com/office/officeart/2005/8/layout/cycle5"/>
    <dgm:cxn modelId="{39890CC8-9F05-44CB-BA10-BCE1BC5FBA9E}" srcId="{9972EBFF-9809-4017-A0B4-405EC410062E}" destId="{BAC599B1-D52C-4351-A392-343E5BF48555}" srcOrd="2" destOrd="0" parTransId="{D89E1FA1-354C-4D65-972C-2B0E7DBA8682}" sibTransId="{971B21CE-0BA3-4AD1-9E78-740DC0A0F046}"/>
    <dgm:cxn modelId="{F9107C49-5740-470F-82C6-4F5462390767}" type="presOf" srcId="{D142C18B-933D-4823-B77A-1B568816F321}" destId="{ABB1AEAB-49E8-4A46-AA68-AB691B403ECE}" srcOrd="0" destOrd="3" presId="urn:microsoft.com/office/officeart/2005/8/layout/cycle5"/>
    <dgm:cxn modelId="{1261AA5A-62F2-4C05-B2B0-11F1FADF5E6F}" type="presOf" srcId="{8CC5B5BA-0DDB-44DE-AF52-3A12F31B5290}" destId="{E98FB99D-E726-495D-824E-BEBAB91EF992}" srcOrd="0" destOrd="2" presId="urn:microsoft.com/office/officeart/2005/8/layout/cycle5"/>
    <dgm:cxn modelId="{06AB683E-EDED-4061-B810-54A7699A49BF}" type="presOf" srcId="{9972EBFF-9809-4017-A0B4-405EC410062E}" destId="{4B7E4ED5-4015-4B43-960D-A0FC4622624E}" srcOrd="0" destOrd="0" presId="urn:microsoft.com/office/officeart/2005/8/layout/cycle5"/>
    <dgm:cxn modelId="{66A7413A-95BA-4520-A892-72978C9AB60C}" srcId="{ACF50131-1EAA-48B6-B9B2-BA0235EC10AF}" destId="{D142C18B-933D-4823-B77A-1B568816F321}" srcOrd="2" destOrd="0" parTransId="{6410481A-A4A2-4B5E-A264-9E2E818E6F8E}" sibTransId="{22368276-12AF-478C-B55D-6E8B61EDA265}"/>
    <dgm:cxn modelId="{E08E827A-8B87-45D9-B0AD-2DE9CC456BC2}" type="presOf" srcId="{59F278EF-5553-4C69-81C0-4F328FBF57BF}" destId="{ABB1AEAB-49E8-4A46-AA68-AB691B403ECE}" srcOrd="0" destOrd="1" presId="urn:microsoft.com/office/officeart/2005/8/layout/cycle5"/>
    <dgm:cxn modelId="{D3CF4A33-C072-4CCE-9F79-104911C6E56C}" srcId="{9972EBFF-9809-4017-A0B4-405EC410062E}" destId="{C250F473-71C3-4A00-8DD7-20D0CFCAAA5D}" srcOrd="1" destOrd="0" parTransId="{68274632-46D9-48AA-9A24-26FC366B7A08}" sibTransId="{0749F794-B9A0-48BF-B7CA-EA668F1170E4}"/>
    <dgm:cxn modelId="{69C77877-08A2-4A71-A3F5-58603E32675A}" type="presOf" srcId="{BAC599B1-D52C-4351-A392-343E5BF48555}" destId="{5DDBE430-BD78-4AE2-AB57-85C3F73AA78D}" srcOrd="0" destOrd="0" presId="urn:microsoft.com/office/officeart/2005/8/layout/cycle5"/>
    <dgm:cxn modelId="{D671C5B5-297A-467F-BB99-8E6DC24992AF}" srcId="{ACF50131-1EAA-48B6-B9B2-BA0235EC10AF}" destId="{C96DA89A-554E-497B-B7F9-C2F70D8C5967}" srcOrd="1" destOrd="0" parTransId="{FC4EBB66-2B1F-4093-84E8-9BC8CB5DB735}" sibTransId="{2D2CF041-0ECD-4DF1-93A0-8589EF347489}"/>
    <dgm:cxn modelId="{B451A992-5491-4991-92B6-ECFAACBE467B}" type="presOf" srcId="{261EB0C8-8F1D-49E0-9E10-4A493B5148AF}" destId="{E98FB99D-E726-495D-824E-BEBAB91EF992}" srcOrd="0" destOrd="1" presId="urn:microsoft.com/office/officeart/2005/8/layout/cycle5"/>
    <dgm:cxn modelId="{61ADB544-2F42-4CD8-872A-066B51972DAF}" type="presOf" srcId="{AE852A8E-CE77-4550-B2E6-AA712C5FAA85}" destId="{5DDBE430-BD78-4AE2-AB57-85C3F73AA78D}" srcOrd="0" destOrd="1" presId="urn:microsoft.com/office/officeart/2005/8/layout/cycle5"/>
    <dgm:cxn modelId="{75039817-2B5E-49E3-911E-29047BE262C1}" srcId="{C250F473-71C3-4A00-8DD7-20D0CFCAAA5D}" destId="{261EB0C8-8F1D-49E0-9E10-4A493B5148AF}" srcOrd="0" destOrd="0" parTransId="{39612EC2-3E5D-4D89-A43B-A454859DBCB8}" sibTransId="{5FCF6FD4-772A-4D88-9BC1-F7A814E2ED2E}"/>
    <dgm:cxn modelId="{BEDB15FF-DC04-44E2-A0F2-D5D4A457AA57}" srcId="{ACF50131-1EAA-48B6-B9B2-BA0235EC10AF}" destId="{59F278EF-5553-4C69-81C0-4F328FBF57BF}" srcOrd="0" destOrd="0" parTransId="{34375CBC-7B6D-448C-9BA3-6AF0629254EC}" sibTransId="{B43334C0-D70E-491D-B740-5CB5DC752D3E}"/>
    <dgm:cxn modelId="{3535D0CB-2A17-4DA1-8CB2-64795E56780D}" type="presOf" srcId="{971B21CE-0BA3-4AD1-9E78-740DC0A0F046}" destId="{7E239EA8-D825-486F-9F22-E52513A39A9C}" srcOrd="0" destOrd="0" presId="urn:microsoft.com/office/officeart/2005/8/layout/cycle5"/>
    <dgm:cxn modelId="{571A7667-C6D5-4E52-B987-1264799E7EF7}" srcId="{C250F473-71C3-4A00-8DD7-20D0CFCAAA5D}" destId="{8CC5B5BA-0DDB-44DE-AF52-3A12F31B5290}" srcOrd="1" destOrd="0" parTransId="{B1361BC6-D0A9-4516-9A36-477B09D00D7F}" sibTransId="{C110F8CD-1E5F-499E-97D5-099FCDD32C28}"/>
    <dgm:cxn modelId="{A5CD2D39-442A-48A0-B1F0-39EF34B4BA90}" srcId="{9972EBFF-9809-4017-A0B4-405EC410062E}" destId="{ACF50131-1EAA-48B6-B9B2-BA0235EC10AF}" srcOrd="0" destOrd="0" parTransId="{369050FA-C7BE-429F-ACA5-A88D61CE9BD9}" sibTransId="{6CFB48C0-51D6-40ED-8A0E-1E59D9822234}"/>
    <dgm:cxn modelId="{B84D8D72-A35D-4B64-84AB-0947B960039B}" srcId="{BAC599B1-D52C-4351-A392-343E5BF48555}" destId="{83020B86-9D6E-4B50-A645-90E251931554}" srcOrd="1" destOrd="0" parTransId="{91F2E163-56A5-497E-9CA0-5C0475E7BD19}" sibTransId="{4A264DFA-E6ED-4DBD-877E-B56A55C2D621}"/>
    <dgm:cxn modelId="{557B5E97-EBEA-41AB-90C4-ABDBEA78C355}" type="presOf" srcId="{C250F473-71C3-4A00-8DD7-20D0CFCAAA5D}" destId="{E98FB99D-E726-495D-824E-BEBAB91EF992}" srcOrd="0" destOrd="0" presId="urn:microsoft.com/office/officeart/2005/8/layout/cycle5"/>
    <dgm:cxn modelId="{CE4A781B-EFCF-4643-91A6-4B6B2E2615C8}" srcId="{BAC599B1-D52C-4351-A392-343E5BF48555}" destId="{AE852A8E-CE77-4550-B2E6-AA712C5FAA85}" srcOrd="0" destOrd="0" parTransId="{F7142BD6-D66F-4E62-B825-D7BA67217856}" sibTransId="{0ED39FC4-4B0D-41A9-ACF8-397A2B91CF94}"/>
    <dgm:cxn modelId="{3C49083A-A0A3-4EEC-83BB-0CADAD4354E5}" type="presOf" srcId="{ACF50131-1EAA-48B6-B9B2-BA0235EC10AF}" destId="{ABB1AEAB-49E8-4A46-AA68-AB691B403ECE}" srcOrd="0" destOrd="0" presId="urn:microsoft.com/office/officeart/2005/8/layout/cycle5"/>
    <dgm:cxn modelId="{2CB4DC7E-1507-4F97-AEBB-87F912BB268B}" type="presOf" srcId="{6CFB48C0-51D6-40ED-8A0E-1E59D9822234}" destId="{2879B704-290C-45A0-A329-D193A7EEDE03}" srcOrd="0" destOrd="0" presId="urn:microsoft.com/office/officeart/2005/8/layout/cycle5"/>
    <dgm:cxn modelId="{9F0E5EB3-2839-48AB-973D-5649D3026682}" type="presParOf" srcId="{4B7E4ED5-4015-4B43-960D-A0FC4622624E}" destId="{ABB1AEAB-49E8-4A46-AA68-AB691B403ECE}" srcOrd="0" destOrd="0" presId="urn:microsoft.com/office/officeart/2005/8/layout/cycle5"/>
    <dgm:cxn modelId="{61B4AC45-A253-48A4-BB1D-B766B4BBC3EC}" type="presParOf" srcId="{4B7E4ED5-4015-4B43-960D-A0FC4622624E}" destId="{DC45BA8F-2459-479B-BA5E-36C9D260058D}" srcOrd="1" destOrd="0" presId="urn:microsoft.com/office/officeart/2005/8/layout/cycle5"/>
    <dgm:cxn modelId="{2A1C1F43-98CC-4947-AEDE-36F6D40A28F4}" type="presParOf" srcId="{4B7E4ED5-4015-4B43-960D-A0FC4622624E}" destId="{2879B704-290C-45A0-A329-D193A7EEDE03}" srcOrd="2" destOrd="0" presId="urn:microsoft.com/office/officeart/2005/8/layout/cycle5"/>
    <dgm:cxn modelId="{BA91F341-4120-4546-9994-A35E37422456}" type="presParOf" srcId="{4B7E4ED5-4015-4B43-960D-A0FC4622624E}" destId="{E98FB99D-E726-495D-824E-BEBAB91EF992}" srcOrd="3" destOrd="0" presId="urn:microsoft.com/office/officeart/2005/8/layout/cycle5"/>
    <dgm:cxn modelId="{4147E4EE-FF18-4826-8D7F-9454386AE057}" type="presParOf" srcId="{4B7E4ED5-4015-4B43-960D-A0FC4622624E}" destId="{E64E2FA0-BA2F-4DC3-ADB5-5C91BBB26200}" srcOrd="4" destOrd="0" presId="urn:microsoft.com/office/officeart/2005/8/layout/cycle5"/>
    <dgm:cxn modelId="{1B1DB3FD-750E-458E-8623-53BD318A7EDC}" type="presParOf" srcId="{4B7E4ED5-4015-4B43-960D-A0FC4622624E}" destId="{45BB98A3-88F7-48D3-B142-8AA17A00928E}" srcOrd="5" destOrd="0" presId="urn:microsoft.com/office/officeart/2005/8/layout/cycle5"/>
    <dgm:cxn modelId="{724CF27F-6552-43F2-A43E-65B4DB4A8E5F}" type="presParOf" srcId="{4B7E4ED5-4015-4B43-960D-A0FC4622624E}" destId="{5DDBE430-BD78-4AE2-AB57-85C3F73AA78D}" srcOrd="6" destOrd="0" presId="urn:microsoft.com/office/officeart/2005/8/layout/cycle5"/>
    <dgm:cxn modelId="{536D0AED-234C-471A-94C0-714C4DAEB82B}" type="presParOf" srcId="{4B7E4ED5-4015-4B43-960D-A0FC4622624E}" destId="{F2647167-9837-41A2-A059-177099C64B07}" srcOrd="7" destOrd="0" presId="urn:microsoft.com/office/officeart/2005/8/layout/cycle5"/>
    <dgm:cxn modelId="{61FD8FF3-3B1D-4026-B0BF-FD9FA26B7E69}" type="presParOf" srcId="{4B7E4ED5-4015-4B43-960D-A0FC4622624E}" destId="{7E239EA8-D825-486F-9F22-E52513A39A9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FDAFB4-6238-4711-BEE3-D79F19BD0151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A930DE11-CEE4-4CA8-B33A-EA0BFCC14F8E}">
      <dgm:prSet phldrT="[Text]"/>
      <dgm:spPr/>
      <dgm:t>
        <a:bodyPr/>
        <a:lstStyle/>
        <a:p>
          <a:r>
            <a:rPr lang="cs-CZ" dirty="0" smtClean="0"/>
            <a:t>Médium</a:t>
          </a:r>
          <a:endParaRPr lang="cs-CZ" dirty="0"/>
        </a:p>
      </dgm:t>
    </dgm:pt>
    <dgm:pt modelId="{7100B7FF-CE89-4294-9D5B-0687F2FA2C80}" type="parTrans" cxnId="{147F96E0-6122-4EB0-B646-D15F7FE79DA2}">
      <dgm:prSet/>
      <dgm:spPr/>
      <dgm:t>
        <a:bodyPr/>
        <a:lstStyle/>
        <a:p>
          <a:endParaRPr lang="cs-CZ"/>
        </a:p>
      </dgm:t>
    </dgm:pt>
    <dgm:pt modelId="{9C3F2654-CBDD-4277-9AE4-28354E4A6981}" type="sibTrans" cxnId="{147F96E0-6122-4EB0-B646-D15F7FE79DA2}">
      <dgm:prSet/>
      <dgm:spPr/>
      <dgm:t>
        <a:bodyPr/>
        <a:lstStyle/>
        <a:p>
          <a:endParaRPr lang="cs-CZ"/>
        </a:p>
      </dgm:t>
    </dgm:pt>
    <dgm:pt modelId="{9F4649D8-BFEF-48D3-A612-1E3BD3EEA2DA}">
      <dgm:prSet phldrT="[Text]"/>
      <dgm:spPr/>
      <dgm:t>
        <a:bodyPr/>
        <a:lstStyle/>
        <a:p>
          <a:r>
            <a:rPr lang="cs-CZ" dirty="0" smtClean="0"/>
            <a:t>Protokol </a:t>
          </a:r>
        </a:p>
      </dgm:t>
    </dgm:pt>
    <dgm:pt modelId="{F466052F-2E0B-42CC-BB42-9B5396DFEEB9}" type="parTrans" cxnId="{DAB104CE-6F55-4B12-B597-4DAB84AFCFF2}">
      <dgm:prSet/>
      <dgm:spPr/>
      <dgm:t>
        <a:bodyPr/>
        <a:lstStyle/>
        <a:p>
          <a:endParaRPr lang="cs-CZ"/>
        </a:p>
      </dgm:t>
    </dgm:pt>
    <dgm:pt modelId="{FB39E187-B9FC-417B-9896-B85E6D07786E}" type="sibTrans" cxnId="{DAB104CE-6F55-4B12-B597-4DAB84AFCFF2}">
      <dgm:prSet/>
      <dgm:spPr/>
      <dgm:t>
        <a:bodyPr/>
        <a:lstStyle/>
        <a:p>
          <a:endParaRPr lang="cs-CZ"/>
        </a:p>
      </dgm:t>
    </dgm:pt>
    <dgm:pt modelId="{E6167024-3DDB-4F94-82C1-CE3DD6E9BDAB}">
      <dgm:prSet phldrT="[Text]"/>
      <dgm:spPr/>
      <dgm:t>
        <a:bodyPr/>
        <a:lstStyle/>
        <a:p>
          <a:r>
            <a:rPr lang="cs-CZ" dirty="0" smtClean="0"/>
            <a:t>Databáze</a:t>
          </a:r>
          <a:endParaRPr lang="cs-CZ" dirty="0"/>
        </a:p>
      </dgm:t>
    </dgm:pt>
    <dgm:pt modelId="{0EC1FC95-DADF-41F0-B593-C2A0E2174CD0}" type="parTrans" cxnId="{6AF0BD33-3D65-4AEF-AB92-4EB48A6248ED}">
      <dgm:prSet/>
      <dgm:spPr/>
      <dgm:t>
        <a:bodyPr/>
        <a:lstStyle/>
        <a:p>
          <a:endParaRPr lang="cs-CZ"/>
        </a:p>
      </dgm:t>
    </dgm:pt>
    <dgm:pt modelId="{FEF5CFF1-81AB-43AB-961C-66A029F66289}" type="sibTrans" cxnId="{6AF0BD33-3D65-4AEF-AB92-4EB48A6248ED}">
      <dgm:prSet/>
      <dgm:spPr/>
      <dgm:t>
        <a:bodyPr/>
        <a:lstStyle/>
        <a:p>
          <a:endParaRPr lang="cs-CZ"/>
        </a:p>
      </dgm:t>
    </dgm:pt>
    <dgm:pt modelId="{4F2721FD-C8F3-41ED-890C-634C1C1A3E9E}">
      <dgm:prSet/>
      <dgm:spPr/>
      <dgm:t>
        <a:bodyPr/>
        <a:lstStyle/>
        <a:p>
          <a:r>
            <a:rPr lang="cs-CZ" dirty="0" smtClean="0"/>
            <a:t>Typ</a:t>
          </a:r>
          <a:endParaRPr lang="cs-CZ" dirty="0"/>
        </a:p>
      </dgm:t>
    </dgm:pt>
    <dgm:pt modelId="{811BD56A-74C7-416F-BF07-8414494C7B23}" type="parTrans" cxnId="{C1853CE6-A655-4F60-885C-4A21774547FA}">
      <dgm:prSet/>
      <dgm:spPr/>
      <dgm:t>
        <a:bodyPr/>
        <a:lstStyle/>
        <a:p>
          <a:endParaRPr lang="cs-CZ"/>
        </a:p>
      </dgm:t>
    </dgm:pt>
    <dgm:pt modelId="{032E40F7-A14C-4CB7-B3FF-58E6B5244FE2}" type="sibTrans" cxnId="{C1853CE6-A655-4F60-885C-4A21774547FA}">
      <dgm:prSet/>
      <dgm:spPr/>
      <dgm:t>
        <a:bodyPr/>
        <a:lstStyle/>
        <a:p>
          <a:endParaRPr lang="cs-CZ"/>
        </a:p>
      </dgm:t>
    </dgm:pt>
    <dgm:pt modelId="{F38685E1-02EF-4452-86FF-0082F184364F}">
      <dgm:prSet/>
      <dgm:spPr/>
      <dgm:t>
        <a:bodyPr/>
        <a:lstStyle/>
        <a:p>
          <a:r>
            <a:rPr lang="cs-CZ" dirty="0" smtClean="0"/>
            <a:t>Rychlost</a:t>
          </a:r>
          <a:endParaRPr lang="cs-CZ" dirty="0"/>
        </a:p>
      </dgm:t>
    </dgm:pt>
    <dgm:pt modelId="{A2803E71-CA46-4CE2-9331-607BA255E6F0}" type="parTrans" cxnId="{3EDF9FCC-0C06-41B4-A7A2-6018036AF760}">
      <dgm:prSet/>
      <dgm:spPr/>
      <dgm:t>
        <a:bodyPr/>
        <a:lstStyle/>
        <a:p>
          <a:endParaRPr lang="cs-CZ"/>
        </a:p>
      </dgm:t>
    </dgm:pt>
    <dgm:pt modelId="{C8992321-AE07-4DE6-84EF-3135917EB4FC}" type="sibTrans" cxnId="{3EDF9FCC-0C06-41B4-A7A2-6018036AF760}">
      <dgm:prSet/>
      <dgm:spPr/>
      <dgm:t>
        <a:bodyPr/>
        <a:lstStyle/>
        <a:p>
          <a:endParaRPr lang="cs-CZ"/>
        </a:p>
      </dgm:t>
    </dgm:pt>
    <dgm:pt modelId="{F0417AC0-620D-4FED-9216-2283D14107C7}">
      <dgm:prSet/>
      <dgm:spPr/>
      <dgm:t>
        <a:bodyPr/>
        <a:lstStyle/>
        <a:p>
          <a:r>
            <a:rPr lang="cs-CZ" dirty="0" smtClean="0"/>
            <a:t>Parametry</a:t>
          </a:r>
          <a:endParaRPr lang="cs-CZ" dirty="0"/>
        </a:p>
      </dgm:t>
    </dgm:pt>
    <dgm:pt modelId="{32DB87C7-07E7-47DA-9837-ECE14F501F16}" type="parTrans" cxnId="{086887E6-6DD0-47DC-9A82-EF9CF3D00E86}">
      <dgm:prSet/>
      <dgm:spPr/>
      <dgm:t>
        <a:bodyPr/>
        <a:lstStyle/>
        <a:p>
          <a:endParaRPr lang="cs-CZ"/>
        </a:p>
      </dgm:t>
    </dgm:pt>
    <dgm:pt modelId="{0C2742A7-C9D0-441F-9345-E8BCF08F6A2C}" type="sibTrans" cxnId="{086887E6-6DD0-47DC-9A82-EF9CF3D00E86}">
      <dgm:prSet/>
      <dgm:spPr/>
      <dgm:t>
        <a:bodyPr/>
        <a:lstStyle/>
        <a:p>
          <a:endParaRPr lang="cs-CZ"/>
        </a:p>
      </dgm:t>
    </dgm:pt>
    <dgm:pt modelId="{ACBE4968-4802-4FC6-A0BC-2E98EECF2AF4}">
      <dgm:prSet/>
      <dgm:spPr/>
      <dgm:t>
        <a:bodyPr/>
        <a:lstStyle/>
        <a:p>
          <a:r>
            <a:rPr lang="cs-CZ" dirty="0" smtClean="0"/>
            <a:t>Verze</a:t>
          </a:r>
          <a:endParaRPr lang="cs-CZ" dirty="0"/>
        </a:p>
      </dgm:t>
    </dgm:pt>
    <dgm:pt modelId="{F6A79027-2832-4148-AAA8-6B3C02D89920}" type="parTrans" cxnId="{4474C829-D313-453F-A9F2-83343EA36589}">
      <dgm:prSet/>
      <dgm:spPr/>
      <dgm:t>
        <a:bodyPr/>
        <a:lstStyle/>
        <a:p>
          <a:endParaRPr lang="cs-CZ"/>
        </a:p>
      </dgm:t>
    </dgm:pt>
    <dgm:pt modelId="{DCA20848-2402-4121-92C8-373F648718E5}" type="sibTrans" cxnId="{4474C829-D313-453F-A9F2-83343EA36589}">
      <dgm:prSet/>
      <dgm:spPr/>
      <dgm:t>
        <a:bodyPr/>
        <a:lstStyle/>
        <a:p>
          <a:endParaRPr lang="cs-CZ"/>
        </a:p>
      </dgm:t>
    </dgm:pt>
    <dgm:pt modelId="{CE03E001-F4E1-467B-ACAB-940A51646117}">
      <dgm:prSet/>
      <dgm:spPr/>
      <dgm:t>
        <a:bodyPr/>
        <a:lstStyle/>
        <a:p>
          <a:r>
            <a:rPr lang="cs-CZ" dirty="0" smtClean="0"/>
            <a:t>Služby</a:t>
          </a:r>
          <a:endParaRPr lang="cs-CZ" dirty="0"/>
        </a:p>
      </dgm:t>
    </dgm:pt>
    <dgm:pt modelId="{4D405D2C-4C57-4027-A724-5656A0021AB9}" type="parTrans" cxnId="{E501C34C-AB7F-46C6-A7EA-3187B47CAB60}">
      <dgm:prSet/>
      <dgm:spPr/>
      <dgm:t>
        <a:bodyPr/>
        <a:lstStyle/>
        <a:p>
          <a:endParaRPr lang="cs-CZ"/>
        </a:p>
      </dgm:t>
    </dgm:pt>
    <dgm:pt modelId="{230B5A60-3A47-4F72-9332-3966F1E21349}" type="sibTrans" cxnId="{E501C34C-AB7F-46C6-A7EA-3187B47CAB60}">
      <dgm:prSet/>
      <dgm:spPr/>
      <dgm:t>
        <a:bodyPr/>
        <a:lstStyle/>
        <a:p>
          <a:endParaRPr lang="cs-CZ"/>
        </a:p>
      </dgm:t>
    </dgm:pt>
    <dgm:pt modelId="{B62801AD-7F5B-491F-B25B-CB150A4E1723}">
      <dgm:prSet/>
      <dgm:spPr/>
      <dgm:t>
        <a:bodyPr/>
        <a:lstStyle/>
        <a:p>
          <a:r>
            <a:rPr lang="cs-CZ" dirty="0" smtClean="0"/>
            <a:t>Rozšíření</a:t>
          </a:r>
          <a:endParaRPr lang="cs-CZ" dirty="0"/>
        </a:p>
      </dgm:t>
    </dgm:pt>
    <dgm:pt modelId="{00FDD844-8EC2-48DF-A9FB-E47A3D5EECD6}" type="parTrans" cxnId="{A07597C7-A0A0-42D9-882B-AFC24C54EAEF}">
      <dgm:prSet/>
      <dgm:spPr/>
      <dgm:t>
        <a:bodyPr/>
        <a:lstStyle/>
        <a:p>
          <a:endParaRPr lang="cs-CZ"/>
        </a:p>
      </dgm:t>
    </dgm:pt>
    <dgm:pt modelId="{8831F273-1131-4123-8491-2DA561B43BE3}" type="sibTrans" cxnId="{A07597C7-A0A0-42D9-882B-AFC24C54EAEF}">
      <dgm:prSet/>
      <dgm:spPr/>
      <dgm:t>
        <a:bodyPr/>
        <a:lstStyle/>
        <a:p>
          <a:endParaRPr lang="cs-CZ"/>
        </a:p>
      </dgm:t>
    </dgm:pt>
    <dgm:pt modelId="{4EC7147F-5CB1-4A7E-A80D-CFABE25A0F03}">
      <dgm:prSet/>
      <dgm:spPr/>
      <dgm:t>
        <a:bodyPr/>
        <a:lstStyle/>
        <a:p>
          <a:r>
            <a:rPr lang="cs-CZ" dirty="0" smtClean="0"/>
            <a:t>Adresy</a:t>
          </a:r>
          <a:endParaRPr lang="cs-CZ" dirty="0"/>
        </a:p>
      </dgm:t>
    </dgm:pt>
    <dgm:pt modelId="{1FE7A6C4-109F-4D5D-AE4F-FA193E3A10B4}" type="parTrans" cxnId="{D41EDC37-8A39-4A8F-8861-2DEDF221A117}">
      <dgm:prSet/>
      <dgm:spPr/>
      <dgm:t>
        <a:bodyPr/>
        <a:lstStyle/>
        <a:p>
          <a:endParaRPr lang="cs-CZ"/>
        </a:p>
      </dgm:t>
    </dgm:pt>
    <dgm:pt modelId="{1A6D7EAD-A165-45D1-A56A-EBEC0289BE9E}" type="sibTrans" cxnId="{D41EDC37-8A39-4A8F-8861-2DEDF221A117}">
      <dgm:prSet/>
      <dgm:spPr/>
      <dgm:t>
        <a:bodyPr/>
        <a:lstStyle/>
        <a:p>
          <a:endParaRPr lang="cs-CZ"/>
        </a:p>
      </dgm:t>
    </dgm:pt>
    <dgm:pt modelId="{77CA0821-310D-4B3A-98F7-35FAC07E8CCC}">
      <dgm:prSet/>
      <dgm:spPr/>
      <dgm:t>
        <a:bodyPr/>
        <a:lstStyle/>
        <a:p>
          <a:r>
            <a:rPr lang="cs-CZ" dirty="0" smtClean="0"/>
            <a:t>Významy</a:t>
          </a:r>
          <a:endParaRPr lang="cs-CZ" dirty="0"/>
        </a:p>
      </dgm:t>
    </dgm:pt>
    <dgm:pt modelId="{A243355B-3B45-45E3-97F6-92A50EFDC89A}" type="parTrans" cxnId="{23181BE7-6D6A-4456-92BA-19A29BCD11F8}">
      <dgm:prSet/>
      <dgm:spPr/>
      <dgm:t>
        <a:bodyPr/>
        <a:lstStyle/>
        <a:p>
          <a:endParaRPr lang="cs-CZ"/>
        </a:p>
      </dgm:t>
    </dgm:pt>
    <dgm:pt modelId="{03B98BD8-2586-4EFC-8885-F2C61D8349BD}" type="sibTrans" cxnId="{23181BE7-6D6A-4456-92BA-19A29BCD11F8}">
      <dgm:prSet/>
      <dgm:spPr/>
      <dgm:t>
        <a:bodyPr/>
        <a:lstStyle/>
        <a:p>
          <a:endParaRPr lang="cs-CZ"/>
        </a:p>
      </dgm:t>
    </dgm:pt>
    <dgm:pt modelId="{99E100A4-D321-4AED-A2CB-20F17F80D73C}">
      <dgm:prSet/>
      <dgm:spPr/>
      <dgm:t>
        <a:bodyPr/>
        <a:lstStyle/>
        <a:p>
          <a:r>
            <a:rPr lang="cs-CZ" dirty="0" smtClean="0"/>
            <a:t>Ovládání</a:t>
          </a:r>
          <a:endParaRPr lang="cs-CZ" dirty="0"/>
        </a:p>
      </dgm:t>
    </dgm:pt>
    <dgm:pt modelId="{E24F46EC-B691-4AD7-9AE1-68A37F923A45}" type="parTrans" cxnId="{897F84B2-4D11-4965-98B2-01DB334F8D01}">
      <dgm:prSet/>
      <dgm:spPr/>
      <dgm:t>
        <a:bodyPr/>
        <a:lstStyle/>
        <a:p>
          <a:endParaRPr lang="cs-CZ"/>
        </a:p>
      </dgm:t>
    </dgm:pt>
    <dgm:pt modelId="{1117AC1A-D334-46D5-97AD-47176166FD0F}" type="sibTrans" cxnId="{897F84B2-4D11-4965-98B2-01DB334F8D01}">
      <dgm:prSet/>
      <dgm:spPr/>
      <dgm:t>
        <a:bodyPr/>
        <a:lstStyle/>
        <a:p>
          <a:endParaRPr lang="cs-CZ"/>
        </a:p>
      </dgm:t>
    </dgm:pt>
    <dgm:pt modelId="{E1F049F7-EDAC-46D8-9677-0651D9457C81}" type="pres">
      <dgm:prSet presAssocID="{FCFDAFB4-6238-4711-BEE3-D79F19BD01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8FEFE52-C3DE-4980-B347-1BEDD0B92E67}" type="pres">
      <dgm:prSet presAssocID="{A930DE11-CEE4-4CA8-B33A-EA0BFCC14F8E}" presName="composite" presStyleCnt="0"/>
      <dgm:spPr/>
      <dgm:t>
        <a:bodyPr/>
        <a:lstStyle/>
        <a:p>
          <a:endParaRPr lang="cs-CZ"/>
        </a:p>
      </dgm:t>
    </dgm:pt>
    <dgm:pt modelId="{72ADAD8C-7B9A-4606-AF3D-892A10BBC2DF}" type="pres">
      <dgm:prSet presAssocID="{A930DE11-CEE4-4CA8-B33A-EA0BFCC14F8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B3F8B5-1AE8-4CC9-8D92-C180E9149F26}" type="pres">
      <dgm:prSet presAssocID="{A930DE11-CEE4-4CA8-B33A-EA0BFCC14F8E}" presName="parSh" presStyleLbl="node1" presStyleIdx="0" presStyleCnt="3"/>
      <dgm:spPr/>
      <dgm:t>
        <a:bodyPr/>
        <a:lstStyle/>
        <a:p>
          <a:endParaRPr lang="cs-CZ"/>
        </a:p>
      </dgm:t>
    </dgm:pt>
    <dgm:pt modelId="{4AE42DFB-9D67-4B04-8063-9644048689E6}" type="pres">
      <dgm:prSet presAssocID="{A930DE11-CEE4-4CA8-B33A-EA0BFCC14F8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55AF49-5E48-4C21-80CB-14EE3E20EFF2}" type="pres">
      <dgm:prSet presAssocID="{9C3F2654-CBDD-4277-9AE4-28354E4A6981}" presName="sibTrans" presStyleLbl="sibTrans2D1" presStyleIdx="0" presStyleCnt="2"/>
      <dgm:spPr/>
      <dgm:t>
        <a:bodyPr/>
        <a:lstStyle/>
        <a:p>
          <a:endParaRPr lang="cs-CZ"/>
        </a:p>
      </dgm:t>
    </dgm:pt>
    <dgm:pt modelId="{C1FEBC36-5C75-437B-A96A-51B6C325229C}" type="pres">
      <dgm:prSet presAssocID="{9C3F2654-CBDD-4277-9AE4-28354E4A6981}" presName="connTx" presStyleLbl="sibTrans2D1" presStyleIdx="0" presStyleCnt="2"/>
      <dgm:spPr/>
      <dgm:t>
        <a:bodyPr/>
        <a:lstStyle/>
        <a:p>
          <a:endParaRPr lang="cs-CZ"/>
        </a:p>
      </dgm:t>
    </dgm:pt>
    <dgm:pt modelId="{C5D5FA3F-D9BE-40A1-BAE9-661CEEAB9D2B}" type="pres">
      <dgm:prSet presAssocID="{9F4649D8-BFEF-48D3-A612-1E3BD3EEA2DA}" presName="composite" presStyleCnt="0"/>
      <dgm:spPr/>
      <dgm:t>
        <a:bodyPr/>
        <a:lstStyle/>
        <a:p>
          <a:endParaRPr lang="cs-CZ"/>
        </a:p>
      </dgm:t>
    </dgm:pt>
    <dgm:pt modelId="{3D19E47A-3435-4440-BEFA-CC5A156D3098}" type="pres">
      <dgm:prSet presAssocID="{9F4649D8-BFEF-48D3-A612-1E3BD3EEA2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063A9A-A6CC-4624-8434-C6BE5A4BCCB3}" type="pres">
      <dgm:prSet presAssocID="{9F4649D8-BFEF-48D3-A612-1E3BD3EEA2DA}" presName="parSh" presStyleLbl="node1" presStyleIdx="1" presStyleCnt="3"/>
      <dgm:spPr/>
      <dgm:t>
        <a:bodyPr/>
        <a:lstStyle/>
        <a:p>
          <a:endParaRPr lang="cs-CZ"/>
        </a:p>
      </dgm:t>
    </dgm:pt>
    <dgm:pt modelId="{85195A2B-ED9E-4495-B5C3-94A8D404A4C5}" type="pres">
      <dgm:prSet presAssocID="{9F4649D8-BFEF-48D3-A612-1E3BD3EEA2D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14F8B1-6ABC-470A-8306-75BCDCAC59AB}" type="pres">
      <dgm:prSet presAssocID="{FB39E187-B9FC-417B-9896-B85E6D07786E}" presName="sibTrans" presStyleLbl="sibTrans2D1" presStyleIdx="1" presStyleCnt="2"/>
      <dgm:spPr/>
      <dgm:t>
        <a:bodyPr/>
        <a:lstStyle/>
        <a:p>
          <a:endParaRPr lang="cs-CZ"/>
        </a:p>
      </dgm:t>
    </dgm:pt>
    <dgm:pt modelId="{4301FC50-5B0D-4CCB-8114-D67D6D14CA1C}" type="pres">
      <dgm:prSet presAssocID="{FB39E187-B9FC-417B-9896-B85E6D07786E}" presName="connTx" presStyleLbl="sibTrans2D1" presStyleIdx="1" presStyleCnt="2"/>
      <dgm:spPr/>
      <dgm:t>
        <a:bodyPr/>
        <a:lstStyle/>
        <a:p>
          <a:endParaRPr lang="cs-CZ"/>
        </a:p>
      </dgm:t>
    </dgm:pt>
    <dgm:pt modelId="{7FCBD68E-E3F2-4BCD-9A72-5631BAEF4528}" type="pres">
      <dgm:prSet presAssocID="{E6167024-3DDB-4F94-82C1-CE3DD6E9BDAB}" presName="composite" presStyleCnt="0"/>
      <dgm:spPr/>
      <dgm:t>
        <a:bodyPr/>
        <a:lstStyle/>
        <a:p>
          <a:endParaRPr lang="cs-CZ"/>
        </a:p>
      </dgm:t>
    </dgm:pt>
    <dgm:pt modelId="{CDCF392F-0AF2-4E75-82B9-D6A5F2F11AA6}" type="pres">
      <dgm:prSet presAssocID="{E6167024-3DDB-4F94-82C1-CE3DD6E9BDA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A8040C-C8D3-4914-A173-CD2C09BDBFFA}" type="pres">
      <dgm:prSet presAssocID="{E6167024-3DDB-4F94-82C1-CE3DD6E9BDAB}" presName="parSh" presStyleLbl="node1" presStyleIdx="2" presStyleCnt="3"/>
      <dgm:spPr/>
      <dgm:t>
        <a:bodyPr/>
        <a:lstStyle/>
        <a:p>
          <a:endParaRPr lang="cs-CZ"/>
        </a:p>
      </dgm:t>
    </dgm:pt>
    <dgm:pt modelId="{B2A6F40E-6E3E-4B63-B6B3-106232C68DF3}" type="pres">
      <dgm:prSet presAssocID="{E6167024-3DDB-4F94-82C1-CE3DD6E9BDA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EDF9FCC-0C06-41B4-A7A2-6018036AF760}" srcId="{A930DE11-CEE4-4CA8-B33A-EA0BFCC14F8E}" destId="{F38685E1-02EF-4452-86FF-0082F184364F}" srcOrd="1" destOrd="0" parTransId="{A2803E71-CA46-4CE2-9331-607BA255E6F0}" sibTransId="{C8992321-AE07-4DE6-84EF-3135917EB4FC}"/>
    <dgm:cxn modelId="{C4F9501D-222D-48B3-917C-C0B3AD24A69E}" type="presOf" srcId="{4EC7147F-5CB1-4A7E-A80D-CFABE25A0F03}" destId="{B2A6F40E-6E3E-4B63-B6B3-106232C68DF3}" srcOrd="0" destOrd="0" presId="urn:microsoft.com/office/officeart/2005/8/layout/process3"/>
    <dgm:cxn modelId="{E501C34C-AB7F-46C6-A7EA-3187B47CAB60}" srcId="{9F4649D8-BFEF-48D3-A612-1E3BD3EEA2DA}" destId="{CE03E001-F4E1-467B-ACAB-940A51646117}" srcOrd="1" destOrd="0" parTransId="{4D405D2C-4C57-4027-A724-5656A0021AB9}" sibTransId="{230B5A60-3A47-4F72-9332-3966F1E21349}"/>
    <dgm:cxn modelId="{76D08109-7596-47B9-90A8-BDACF93BD518}" type="presOf" srcId="{F38685E1-02EF-4452-86FF-0082F184364F}" destId="{4AE42DFB-9D67-4B04-8063-9644048689E6}" srcOrd="0" destOrd="1" presId="urn:microsoft.com/office/officeart/2005/8/layout/process3"/>
    <dgm:cxn modelId="{897F84B2-4D11-4965-98B2-01DB334F8D01}" srcId="{E6167024-3DDB-4F94-82C1-CE3DD6E9BDAB}" destId="{99E100A4-D321-4AED-A2CB-20F17F80D73C}" srcOrd="2" destOrd="0" parTransId="{E24F46EC-B691-4AD7-9AE1-68A37F923A45}" sibTransId="{1117AC1A-D334-46D5-97AD-47176166FD0F}"/>
    <dgm:cxn modelId="{1D27047B-BEAF-4DD2-A4F1-B232F095CFD7}" type="presOf" srcId="{9F4649D8-BFEF-48D3-A612-1E3BD3EEA2DA}" destId="{32063A9A-A6CC-4624-8434-C6BE5A4BCCB3}" srcOrd="1" destOrd="0" presId="urn:microsoft.com/office/officeart/2005/8/layout/process3"/>
    <dgm:cxn modelId="{77010E73-F7CE-40A2-AFC6-AE37587E68B9}" type="presOf" srcId="{99E100A4-D321-4AED-A2CB-20F17F80D73C}" destId="{B2A6F40E-6E3E-4B63-B6B3-106232C68DF3}" srcOrd="0" destOrd="2" presId="urn:microsoft.com/office/officeart/2005/8/layout/process3"/>
    <dgm:cxn modelId="{DAB104CE-6F55-4B12-B597-4DAB84AFCFF2}" srcId="{FCFDAFB4-6238-4711-BEE3-D79F19BD0151}" destId="{9F4649D8-BFEF-48D3-A612-1E3BD3EEA2DA}" srcOrd="1" destOrd="0" parTransId="{F466052F-2E0B-42CC-BB42-9B5396DFEEB9}" sibTransId="{FB39E187-B9FC-417B-9896-B85E6D07786E}"/>
    <dgm:cxn modelId="{F72F2F43-9A0F-43C9-947E-048C7DA718D6}" type="presOf" srcId="{77CA0821-310D-4B3A-98F7-35FAC07E8CCC}" destId="{B2A6F40E-6E3E-4B63-B6B3-106232C68DF3}" srcOrd="0" destOrd="1" presId="urn:microsoft.com/office/officeart/2005/8/layout/process3"/>
    <dgm:cxn modelId="{4474C829-D313-453F-A9F2-83343EA36589}" srcId="{9F4649D8-BFEF-48D3-A612-1E3BD3EEA2DA}" destId="{ACBE4968-4802-4FC6-A0BC-2E98EECF2AF4}" srcOrd="0" destOrd="0" parTransId="{F6A79027-2832-4148-AAA8-6B3C02D89920}" sibTransId="{DCA20848-2402-4121-92C8-373F648718E5}"/>
    <dgm:cxn modelId="{B363490B-1890-484F-87C9-3C27B959CE42}" type="presOf" srcId="{FB39E187-B9FC-417B-9896-B85E6D07786E}" destId="{CC14F8B1-6ABC-470A-8306-75BCDCAC59AB}" srcOrd="0" destOrd="0" presId="urn:microsoft.com/office/officeart/2005/8/layout/process3"/>
    <dgm:cxn modelId="{8AE83386-84E9-46F2-BADD-36C6A572BA7E}" type="presOf" srcId="{FB39E187-B9FC-417B-9896-B85E6D07786E}" destId="{4301FC50-5B0D-4CCB-8114-D67D6D14CA1C}" srcOrd="1" destOrd="0" presId="urn:microsoft.com/office/officeart/2005/8/layout/process3"/>
    <dgm:cxn modelId="{C1853CE6-A655-4F60-885C-4A21774547FA}" srcId="{A930DE11-CEE4-4CA8-B33A-EA0BFCC14F8E}" destId="{4F2721FD-C8F3-41ED-890C-634C1C1A3E9E}" srcOrd="0" destOrd="0" parTransId="{811BD56A-74C7-416F-BF07-8414494C7B23}" sibTransId="{032E40F7-A14C-4CB7-B3FF-58E6B5244FE2}"/>
    <dgm:cxn modelId="{086887E6-6DD0-47DC-9A82-EF9CF3D00E86}" srcId="{A930DE11-CEE4-4CA8-B33A-EA0BFCC14F8E}" destId="{F0417AC0-620D-4FED-9216-2283D14107C7}" srcOrd="2" destOrd="0" parTransId="{32DB87C7-07E7-47DA-9837-ECE14F501F16}" sibTransId="{0C2742A7-C9D0-441F-9345-E8BCF08F6A2C}"/>
    <dgm:cxn modelId="{147F96E0-6122-4EB0-B646-D15F7FE79DA2}" srcId="{FCFDAFB4-6238-4711-BEE3-D79F19BD0151}" destId="{A930DE11-CEE4-4CA8-B33A-EA0BFCC14F8E}" srcOrd="0" destOrd="0" parTransId="{7100B7FF-CE89-4294-9D5B-0687F2FA2C80}" sibTransId="{9C3F2654-CBDD-4277-9AE4-28354E4A6981}"/>
    <dgm:cxn modelId="{2A1BFE1B-06C2-4876-AB55-4FC69B4C11A4}" type="presOf" srcId="{4F2721FD-C8F3-41ED-890C-634C1C1A3E9E}" destId="{4AE42DFB-9D67-4B04-8063-9644048689E6}" srcOrd="0" destOrd="0" presId="urn:microsoft.com/office/officeart/2005/8/layout/process3"/>
    <dgm:cxn modelId="{01EAAA6F-5ECE-4972-B6A0-F55AF0670510}" type="presOf" srcId="{A930DE11-CEE4-4CA8-B33A-EA0BFCC14F8E}" destId="{87B3F8B5-1AE8-4CC9-8D92-C180E9149F26}" srcOrd="1" destOrd="0" presId="urn:microsoft.com/office/officeart/2005/8/layout/process3"/>
    <dgm:cxn modelId="{23181BE7-6D6A-4456-92BA-19A29BCD11F8}" srcId="{E6167024-3DDB-4F94-82C1-CE3DD6E9BDAB}" destId="{77CA0821-310D-4B3A-98F7-35FAC07E8CCC}" srcOrd="1" destOrd="0" parTransId="{A243355B-3B45-45E3-97F6-92A50EFDC89A}" sibTransId="{03B98BD8-2586-4EFC-8885-F2C61D8349BD}"/>
    <dgm:cxn modelId="{58175689-645B-46BD-B009-4F9919A8864C}" type="presOf" srcId="{9F4649D8-BFEF-48D3-A612-1E3BD3EEA2DA}" destId="{3D19E47A-3435-4440-BEFA-CC5A156D3098}" srcOrd="0" destOrd="0" presId="urn:microsoft.com/office/officeart/2005/8/layout/process3"/>
    <dgm:cxn modelId="{3258910C-D102-4D6E-9901-C285C5A9C80D}" type="presOf" srcId="{E6167024-3DDB-4F94-82C1-CE3DD6E9BDAB}" destId="{37A8040C-C8D3-4914-A173-CD2C09BDBFFA}" srcOrd="1" destOrd="0" presId="urn:microsoft.com/office/officeart/2005/8/layout/process3"/>
    <dgm:cxn modelId="{D41EDC37-8A39-4A8F-8861-2DEDF221A117}" srcId="{E6167024-3DDB-4F94-82C1-CE3DD6E9BDAB}" destId="{4EC7147F-5CB1-4A7E-A80D-CFABE25A0F03}" srcOrd="0" destOrd="0" parTransId="{1FE7A6C4-109F-4D5D-AE4F-FA193E3A10B4}" sibTransId="{1A6D7EAD-A165-45D1-A56A-EBEC0289BE9E}"/>
    <dgm:cxn modelId="{95BD5ACA-CB21-406C-AD0A-76B0657E6EB4}" type="presOf" srcId="{9C3F2654-CBDD-4277-9AE4-28354E4A6981}" destId="{C1FEBC36-5C75-437B-A96A-51B6C325229C}" srcOrd="1" destOrd="0" presId="urn:microsoft.com/office/officeart/2005/8/layout/process3"/>
    <dgm:cxn modelId="{A07597C7-A0A0-42D9-882B-AFC24C54EAEF}" srcId="{9F4649D8-BFEF-48D3-A612-1E3BD3EEA2DA}" destId="{B62801AD-7F5B-491F-B25B-CB150A4E1723}" srcOrd="2" destOrd="0" parTransId="{00FDD844-8EC2-48DF-A9FB-E47A3D5EECD6}" sibTransId="{8831F273-1131-4123-8491-2DA561B43BE3}"/>
    <dgm:cxn modelId="{9852E9DC-853D-463C-B33C-C200BB01D2F3}" type="presOf" srcId="{B62801AD-7F5B-491F-B25B-CB150A4E1723}" destId="{85195A2B-ED9E-4495-B5C3-94A8D404A4C5}" srcOrd="0" destOrd="2" presId="urn:microsoft.com/office/officeart/2005/8/layout/process3"/>
    <dgm:cxn modelId="{E4F38663-1848-40AF-B69C-5205651C306F}" type="presOf" srcId="{F0417AC0-620D-4FED-9216-2283D14107C7}" destId="{4AE42DFB-9D67-4B04-8063-9644048689E6}" srcOrd="0" destOrd="2" presId="urn:microsoft.com/office/officeart/2005/8/layout/process3"/>
    <dgm:cxn modelId="{1CD7679E-8CF7-49C0-B674-28A3DDF8C744}" type="presOf" srcId="{E6167024-3DDB-4F94-82C1-CE3DD6E9BDAB}" destId="{CDCF392F-0AF2-4E75-82B9-D6A5F2F11AA6}" srcOrd="0" destOrd="0" presId="urn:microsoft.com/office/officeart/2005/8/layout/process3"/>
    <dgm:cxn modelId="{587DE6F8-4F77-4C4C-8EE5-17EA1EDCC16A}" type="presOf" srcId="{CE03E001-F4E1-467B-ACAB-940A51646117}" destId="{85195A2B-ED9E-4495-B5C3-94A8D404A4C5}" srcOrd="0" destOrd="1" presId="urn:microsoft.com/office/officeart/2005/8/layout/process3"/>
    <dgm:cxn modelId="{F13E1C05-EC91-41F7-9472-5C86740A10A0}" type="presOf" srcId="{FCFDAFB4-6238-4711-BEE3-D79F19BD0151}" destId="{E1F049F7-EDAC-46D8-9677-0651D9457C81}" srcOrd="0" destOrd="0" presId="urn:microsoft.com/office/officeart/2005/8/layout/process3"/>
    <dgm:cxn modelId="{2F931B85-AF65-460E-8EE7-87E1BFF25FEE}" type="presOf" srcId="{ACBE4968-4802-4FC6-A0BC-2E98EECF2AF4}" destId="{85195A2B-ED9E-4495-B5C3-94A8D404A4C5}" srcOrd="0" destOrd="0" presId="urn:microsoft.com/office/officeart/2005/8/layout/process3"/>
    <dgm:cxn modelId="{6AF0BD33-3D65-4AEF-AB92-4EB48A6248ED}" srcId="{FCFDAFB4-6238-4711-BEE3-D79F19BD0151}" destId="{E6167024-3DDB-4F94-82C1-CE3DD6E9BDAB}" srcOrd="2" destOrd="0" parTransId="{0EC1FC95-DADF-41F0-B593-C2A0E2174CD0}" sibTransId="{FEF5CFF1-81AB-43AB-961C-66A029F66289}"/>
    <dgm:cxn modelId="{FC3F5D6C-370F-4A01-B7A5-9EC70A4582EC}" type="presOf" srcId="{A930DE11-CEE4-4CA8-B33A-EA0BFCC14F8E}" destId="{72ADAD8C-7B9A-4606-AF3D-892A10BBC2DF}" srcOrd="0" destOrd="0" presId="urn:microsoft.com/office/officeart/2005/8/layout/process3"/>
    <dgm:cxn modelId="{2A5BC428-7247-450F-809C-2B10B63A5670}" type="presOf" srcId="{9C3F2654-CBDD-4277-9AE4-28354E4A6981}" destId="{5C55AF49-5E48-4C21-80CB-14EE3E20EFF2}" srcOrd="0" destOrd="0" presId="urn:microsoft.com/office/officeart/2005/8/layout/process3"/>
    <dgm:cxn modelId="{5002C7DB-61E6-4F56-AADE-779014231B39}" type="presParOf" srcId="{E1F049F7-EDAC-46D8-9677-0651D9457C81}" destId="{08FEFE52-C3DE-4980-B347-1BEDD0B92E67}" srcOrd="0" destOrd="0" presId="urn:microsoft.com/office/officeart/2005/8/layout/process3"/>
    <dgm:cxn modelId="{2C415A0C-BAE9-4AFF-A5F4-4644DE50E573}" type="presParOf" srcId="{08FEFE52-C3DE-4980-B347-1BEDD0B92E67}" destId="{72ADAD8C-7B9A-4606-AF3D-892A10BBC2DF}" srcOrd="0" destOrd="0" presId="urn:microsoft.com/office/officeart/2005/8/layout/process3"/>
    <dgm:cxn modelId="{922A02AC-FF74-4677-932D-948EFCFB62DB}" type="presParOf" srcId="{08FEFE52-C3DE-4980-B347-1BEDD0B92E67}" destId="{87B3F8B5-1AE8-4CC9-8D92-C180E9149F26}" srcOrd="1" destOrd="0" presId="urn:microsoft.com/office/officeart/2005/8/layout/process3"/>
    <dgm:cxn modelId="{0BA155FB-415E-465B-8C6C-437D1FB653E0}" type="presParOf" srcId="{08FEFE52-C3DE-4980-B347-1BEDD0B92E67}" destId="{4AE42DFB-9D67-4B04-8063-9644048689E6}" srcOrd="2" destOrd="0" presId="urn:microsoft.com/office/officeart/2005/8/layout/process3"/>
    <dgm:cxn modelId="{02C9418B-9A52-4173-B93F-F8A758343929}" type="presParOf" srcId="{E1F049F7-EDAC-46D8-9677-0651D9457C81}" destId="{5C55AF49-5E48-4C21-80CB-14EE3E20EFF2}" srcOrd="1" destOrd="0" presId="urn:microsoft.com/office/officeart/2005/8/layout/process3"/>
    <dgm:cxn modelId="{F28F1328-0BCB-4AD0-8C92-7D6B4A7C0A52}" type="presParOf" srcId="{5C55AF49-5E48-4C21-80CB-14EE3E20EFF2}" destId="{C1FEBC36-5C75-437B-A96A-51B6C325229C}" srcOrd="0" destOrd="0" presId="urn:microsoft.com/office/officeart/2005/8/layout/process3"/>
    <dgm:cxn modelId="{4CD8E4B8-4F03-4D74-A567-9DA5843664C7}" type="presParOf" srcId="{E1F049F7-EDAC-46D8-9677-0651D9457C81}" destId="{C5D5FA3F-D9BE-40A1-BAE9-661CEEAB9D2B}" srcOrd="2" destOrd="0" presId="urn:microsoft.com/office/officeart/2005/8/layout/process3"/>
    <dgm:cxn modelId="{B5939468-2CF7-4A3C-AF35-838845C3ECCC}" type="presParOf" srcId="{C5D5FA3F-D9BE-40A1-BAE9-661CEEAB9D2B}" destId="{3D19E47A-3435-4440-BEFA-CC5A156D3098}" srcOrd="0" destOrd="0" presId="urn:microsoft.com/office/officeart/2005/8/layout/process3"/>
    <dgm:cxn modelId="{EDD91473-13A3-414F-84DE-FB20FEFFCC9E}" type="presParOf" srcId="{C5D5FA3F-D9BE-40A1-BAE9-661CEEAB9D2B}" destId="{32063A9A-A6CC-4624-8434-C6BE5A4BCCB3}" srcOrd="1" destOrd="0" presId="urn:microsoft.com/office/officeart/2005/8/layout/process3"/>
    <dgm:cxn modelId="{D58821D3-2807-49E3-B3B6-CED475538EC2}" type="presParOf" srcId="{C5D5FA3F-D9BE-40A1-BAE9-661CEEAB9D2B}" destId="{85195A2B-ED9E-4495-B5C3-94A8D404A4C5}" srcOrd="2" destOrd="0" presId="urn:microsoft.com/office/officeart/2005/8/layout/process3"/>
    <dgm:cxn modelId="{6F86B921-AFED-41CB-894A-4916AD999AD5}" type="presParOf" srcId="{E1F049F7-EDAC-46D8-9677-0651D9457C81}" destId="{CC14F8B1-6ABC-470A-8306-75BCDCAC59AB}" srcOrd="3" destOrd="0" presId="urn:microsoft.com/office/officeart/2005/8/layout/process3"/>
    <dgm:cxn modelId="{0E5540B2-2A68-422E-9C42-A1B4FE950512}" type="presParOf" srcId="{CC14F8B1-6ABC-470A-8306-75BCDCAC59AB}" destId="{4301FC50-5B0D-4CCB-8114-D67D6D14CA1C}" srcOrd="0" destOrd="0" presId="urn:microsoft.com/office/officeart/2005/8/layout/process3"/>
    <dgm:cxn modelId="{CBA79B30-C492-41B1-B38C-91683CF335FC}" type="presParOf" srcId="{E1F049F7-EDAC-46D8-9677-0651D9457C81}" destId="{7FCBD68E-E3F2-4BCD-9A72-5631BAEF4528}" srcOrd="4" destOrd="0" presId="urn:microsoft.com/office/officeart/2005/8/layout/process3"/>
    <dgm:cxn modelId="{835E5623-FB5B-46ED-9B4F-9B434AC87528}" type="presParOf" srcId="{7FCBD68E-E3F2-4BCD-9A72-5631BAEF4528}" destId="{CDCF392F-0AF2-4E75-82B9-D6A5F2F11AA6}" srcOrd="0" destOrd="0" presId="urn:microsoft.com/office/officeart/2005/8/layout/process3"/>
    <dgm:cxn modelId="{AC76AFCE-7D7A-43DA-9502-49B51EEBFE5B}" type="presParOf" srcId="{7FCBD68E-E3F2-4BCD-9A72-5631BAEF4528}" destId="{37A8040C-C8D3-4914-A173-CD2C09BDBFFA}" srcOrd="1" destOrd="0" presId="urn:microsoft.com/office/officeart/2005/8/layout/process3"/>
    <dgm:cxn modelId="{41A16E57-3BF9-48C3-92D7-EBF522D74311}" type="presParOf" srcId="{7FCBD68E-E3F2-4BCD-9A72-5631BAEF4528}" destId="{B2A6F40E-6E3E-4B63-B6B3-106232C68DF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1AD597-AFB4-46A0-9355-D4BD5E90F72A}">
      <dsp:nvSpPr>
        <dsp:cNvPr id="0" name=""/>
        <dsp:cNvSpPr/>
      </dsp:nvSpPr>
      <dsp:spPr>
        <a:xfrm>
          <a:off x="446369" y="1495"/>
          <a:ext cx="1238754" cy="12387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1 GB SD Flash</a:t>
          </a:r>
          <a:endParaRPr lang="cs-CZ" sz="2100" kern="1200" dirty="0"/>
        </a:p>
      </dsp:txBody>
      <dsp:txXfrm>
        <a:off x="446369" y="1495"/>
        <a:ext cx="1238754" cy="1238754"/>
      </dsp:txXfrm>
    </dsp:sp>
    <dsp:sp modelId="{DC3CE839-ACAE-4CB3-B797-E7FEEDC47E5F}">
      <dsp:nvSpPr>
        <dsp:cNvPr id="0" name=""/>
        <dsp:cNvSpPr/>
      </dsp:nvSpPr>
      <dsp:spPr>
        <a:xfrm>
          <a:off x="706508" y="1340837"/>
          <a:ext cx="718477" cy="718477"/>
        </a:xfrm>
        <a:prstGeom prst="mathPlus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38100" h="25400" prst="softRound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706508" y="1340837"/>
        <a:ext cx="718477" cy="718477"/>
      </dsp:txXfrm>
    </dsp:sp>
    <dsp:sp modelId="{D1975E88-B19F-42AF-B369-8237CAEE7A66}">
      <dsp:nvSpPr>
        <dsp:cNvPr id="0" name=""/>
        <dsp:cNvSpPr/>
      </dsp:nvSpPr>
      <dsp:spPr>
        <a:xfrm>
          <a:off x="446369" y="2159901"/>
          <a:ext cx="1238754" cy="1238754"/>
        </a:xfrm>
        <a:prstGeom prst="ellipse">
          <a:avLst/>
        </a:prstGeom>
        <a:solidFill>
          <a:schemeClr val="accent3">
            <a:hueOff val="1187685"/>
            <a:satOff val="6397"/>
            <a:lumOff val="872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3000 hodnot</a:t>
          </a:r>
          <a:endParaRPr lang="cs-CZ" sz="2100" kern="1200" dirty="0"/>
        </a:p>
      </dsp:txBody>
      <dsp:txXfrm>
        <a:off x="446369" y="2159901"/>
        <a:ext cx="1238754" cy="1238754"/>
      </dsp:txXfrm>
    </dsp:sp>
    <dsp:sp modelId="{33022A50-5C15-42FA-A11D-753B05C8C44A}">
      <dsp:nvSpPr>
        <dsp:cNvPr id="0" name=""/>
        <dsp:cNvSpPr/>
      </dsp:nvSpPr>
      <dsp:spPr>
        <a:xfrm>
          <a:off x="1870937" y="1469667"/>
          <a:ext cx="393923" cy="460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1870937" y="1469667"/>
        <a:ext cx="393923" cy="460816"/>
      </dsp:txXfrm>
    </dsp:sp>
    <dsp:sp modelId="{29A02D1B-7E50-41D1-B338-7E7E29E44CBF}">
      <dsp:nvSpPr>
        <dsp:cNvPr id="0" name=""/>
        <dsp:cNvSpPr/>
      </dsp:nvSpPr>
      <dsp:spPr>
        <a:xfrm>
          <a:off x="2428377" y="461321"/>
          <a:ext cx="2477509" cy="2477509"/>
        </a:xfrm>
        <a:prstGeom prst="ellipse">
          <a:avLst/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1 milion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vzorků trendů</a:t>
          </a:r>
          <a:endParaRPr lang="cs-CZ" sz="3900" kern="1200" dirty="0"/>
        </a:p>
      </dsp:txBody>
      <dsp:txXfrm>
        <a:off x="2428377" y="461321"/>
        <a:ext cx="2477509" cy="24775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B1AEAB-49E8-4A46-AA68-AB691B403ECE}">
      <dsp:nvSpPr>
        <dsp:cNvPr id="0" name=""/>
        <dsp:cNvSpPr/>
      </dsp:nvSpPr>
      <dsp:spPr>
        <a:xfrm>
          <a:off x="2116335" y="1372"/>
          <a:ext cx="1863328" cy="12111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Projekce</a:t>
          </a:r>
          <a:endParaRPr lang="cs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Médium a rozhraní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Protokol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Objemy a typy dat</a:t>
          </a:r>
          <a:endParaRPr lang="cs-CZ" sz="1400" kern="1200" dirty="0"/>
        </a:p>
      </dsp:txBody>
      <dsp:txXfrm>
        <a:off x="2116335" y="1372"/>
        <a:ext cx="1863328" cy="1211163"/>
      </dsp:txXfrm>
    </dsp:sp>
    <dsp:sp modelId="{2879B704-290C-45A0-A329-D193A7EEDE03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798080" y="514062"/>
              </a:moveTo>
              <a:arcTo wR="1616036" hR="1616036" stAng="19020466" swAng="2303174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FB99D-E726-495D-824E-BEBAB91EF992}">
      <dsp:nvSpPr>
        <dsp:cNvPr id="0" name=""/>
        <dsp:cNvSpPr/>
      </dsp:nvSpPr>
      <dsp:spPr>
        <a:xfrm>
          <a:off x="3515864" y="2425427"/>
          <a:ext cx="1863328" cy="12111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Implementace</a:t>
          </a:r>
          <a:endParaRPr lang="cs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Spolupráce při oživování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Záruky a pravomoci</a:t>
          </a:r>
          <a:endParaRPr lang="cs-CZ" sz="1400" kern="1200" dirty="0"/>
        </a:p>
      </dsp:txBody>
      <dsp:txXfrm>
        <a:off x="3515864" y="2425427"/>
        <a:ext cx="1863328" cy="1211163"/>
      </dsp:txXfrm>
    </dsp:sp>
    <dsp:sp modelId="{45BB98A3-88F7-48D3-B142-8AA17A00928E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112207" y="3154018"/>
              </a:moveTo>
              <a:arcTo wR="1616036" hR="1616036" stAng="4327182" swAng="2145637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BE430-BD78-4AE2-AB57-85C3F73AA78D}">
      <dsp:nvSpPr>
        <dsp:cNvPr id="0" name=""/>
        <dsp:cNvSpPr/>
      </dsp:nvSpPr>
      <dsp:spPr>
        <a:xfrm>
          <a:off x="716807" y="2425427"/>
          <a:ext cx="1863328" cy="12111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Rozvoj a údržba</a:t>
          </a:r>
          <a:endParaRPr lang="cs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Aplikace změn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Rozšiřování integrace</a:t>
          </a:r>
          <a:endParaRPr lang="cs-CZ" sz="1400" kern="1200" dirty="0"/>
        </a:p>
      </dsp:txBody>
      <dsp:txXfrm>
        <a:off x="716807" y="2425427"/>
        <a:ext cx="1863328" cy="1211163"/>
      </dsp:txXfrm>
    </dsp:sp>
    <dsp:sp modelId="{7E239EA8-D825-486F-9F22-E52513A39A9C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5219" y="1486263"/>
              </a:moveTo>
              <a:arcTo wR="1616036" hR="1616036" stAng="11076360" swAng="2303174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B3F8B5-1AE8-4CC9-8D92-C180E9149F26}">
      <dsp:nvSpPr>
        <dsp:cNvPr id="0" name=""/>
        <dsp:cNvSpPr/>
      </dsp:nvSpPr>
      <dsp:spPr>
        <a:xfrm>
          <a:off x="3832" y="910104"/>
          <a:ext cx="1742395" cy="907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Médium</a:t>
          </a:r>
          <a:endParaRPr lang="cs-CZ" sz="2100" kern="1200" dirty="0"/>
        </a:p>
      </dsp:txBody>
      <dsp:txXfrm>
        <a:off x="3832" y="910104"/>
        <a:ext cx="1742395" cy="604800"/>
      </dsp:txXfrm>
    </dsp:sp>
    <dsp:sp modelId="{4AE42DFB-9D67-4B04-8063-9644048689E6}">
      <dsp:nvSpPr>
        <dsp:cNvPr id="0" name=""/>
        <dsp:cNvSpPr/>
      </dsp:nvSpPr>
      <dsp:spPr>
        <a:xfrm>
          <a:off x="360708" y="1514903"/>
          <a:ext cx="1742395" cy="124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Typ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Rychlost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Parametry</a:t>
          </a:r>
          <a:endParaRPr lang="cs-CZ" sz="2100" kern="1200" dirty="0"/>
        </a:p>
      </dsp:txBody>
      <dsp:txXfrm>
        <a:off x="360708" y="1514903"/>
        <a:ext cx="1742395" cy="1247400"/>
      </dsp:txXfrm>
    </dsp:sp>
    <dsp:sp modelId="{5C55AF49-5E48-4C21-80CB-14EE3E20EFF2}">
      <dsp:nvSpPr>
        <dsp:cNvPr id="0" name=""/>
        <dsp:cNvSpPr/>
      </dsp:nvSpPr>
      <dsp:spPr>
        <a:xfrm>
          <a:off x="2010369" y="995600"/>
          <a:ext cx="559978" cy="43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2010369" y="995600"/>
        <a:ext cx="559978" cy="433806"/>
      </dsp:txXfrm>
    </dsp:sp>
    <dsp:sp modelId="{32063A9A-A6CC-4624-8434-C6BE5A4BCCB3}">
      <dsp:nvSpPr>
        <dsp:cNvPr id="0" name=""/>
        <dsp:cNvSpPr/>
      </dsp:nvSpPr>
      <dsp:spPr>
        <a:xfrm>
          <a:off x="2802791" y="910104"/>
          <a:ext cx="1742395" cy="907200"/>
        </a:xfrm>
        <a:prstGeom prst="roundRect">
          <a:avLst>
            <a:gd name="adj" fmla="val 10000"/>
          </a:avLst>
        </a:prstGeom>
        <a:solidFill>
          <a:schemeClr val="accent4">
            <a:hueOff val="5206174"/>
            <a:satOff val="-29601"/>
            <a:lumOff val="9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Protokol </a:t>
          </a:r>
        </a:p>
      </dsp:txBody>
      <dsp:txXfrm>
        <a:off x="2802791" y="910104"/>
        <a:ext cx="1742395" cy="604800"/>
      </dsp:txXfrm>
    </dsp:sp>
    <dsp:sp modelId="{85195A2B-ED9E-4495-B5C3-94A8D404A4C5}">
      <dsp:nvSpPr>
        <dsp:cNvPr id="0" name=""/>
        <dsp:cNvSpPr/>
      </dsp:nvSpPr>
      <dsp:spPr>
        <a:xfrm>
          <a:off x="3159668" y="1514903"/>
          <a:ext cx="1742395" cy="124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5206174"/>
              <a:satOff val="-29601"/>
              <a:lumOff val="9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Verze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Služby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Rozšíření</a:t>
          </a:r>
          <a:endParaRPr lang="cs-CZ" sz="2100" kern="1200" dirty="0"/>
        </a:p>
      </dsp:txBody>
      <dsp:txXfrm>
        <a:off x="3159668" y="1514903"/>
        <a:ext cx="1742395" cy="1247400"/>
      </dsp:txXfrm>
    </dsp:sp>
    <dsp:sp modelId="{CC14F8B1-6ABC-470A-8306-75BCDCAC59AB}">
      <dsp:nvSpPr>
        <dsp:cNvPr id="0" name=""/>
        <dsp:cNvSpPr/>
      </dsp:nvSpPr>
      <dsp:spPr>
        <a:xfrm>
          <a:off x="4809328" y="995600"/>
          <a:ext cx="559978" cy="43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4809328" y="995600"/>
        <a:ext cx="559978" cy="433806"/>
      </dsp:txXfrm>
    </dsp:sp>
    <dsp:sp modelId="{37A8040C-C8D3-4914-A173-CD2C09BDBFFA}">
      <dsp:nvSpPr>
        <dsp:cNvPr id="0" name=""/>
        <dsp:cNvSpPr/>
      </dsp:nvSpPr>
      <dsp:spPr>
        <a:xfrm>
          <a:off x="5601751" y="910104"/>
          <a:ext cx="1742395" cy="907200"/>
        </a:xfrm>
        <a:prstGeom prst="roundRect">
          <a:avLst>
            <a:gd name="adj" fmla="val 10000"/>
          </a:avLst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Databáze</a:t>
          </a:r>
          <a:endParaRPr lang="cs-CZ" sz="2100" kern="1200" dirty="0"/>
        </a:p>
      </dsp:txBody>
      <dsp:txXfrm>
        <a:off x="5601751" y="910104"/>
        <a:ext cx="1742395" cy="604800"/>
      </dsp:txXfrm>
    </dsp:sp>
    <dsp:sp modelId="{B2A6F40E-6E3E-4B63-B6B3-106232C68DF3}">
      <dsp:nvSpPr>
        <dsp:cNvPr id="0" name=""/>
        <dsp:cNvSpPr/>
      </dsp:nvSpPr>
      <dsp:spPr>
        <a:xfrm>
          <a:off x="5958627" y="1514903"/>
          <a:ext cx="1742395" cy="124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0412348"/>
              <a:satOff val="-59202"/>
              <a:lumOff val="1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Adresy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Významy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 smtClean="0"/>
            <a:t>Ovládání</a:t>
          </a:r>
          <a:endParaRPr lang="cs-CZ" sz="2100" kern="1200" dirty="0"/>
        </a:p>
      </dsp:txBody>
      <dsp:txXfrm>
        <a:off x="5958627" y="1514903"/>
        <a:ext cx="1742395" cy="124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146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1146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146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FFCD4E-DDC9-4A38-B999-AFB340F76868}" type="slidenum">
              <a:rPr lang="cs-CZ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1"/>
            <a:ext cx="4984750" cy="446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239A2F-1BB7-43D4-B2B8-DA67274EF29E}" type="slidenum">
              <a:rPr lang="cs-CZ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9A2F-1BB7-43D4-B2B8-DA67274EF29E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412600-CE33-462D-9087-57DA69E43E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B80DE6-5259-45A0-BDB2-B2450A99EBC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1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35D-ABFD-4E11-87BB-B3EAD97D0CF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8CB29AF-41F1-4A2F-9689-33F845BE3D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320DC2-4370-47AB-BFFA-2AD76496517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řík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571472" y="5214950"/>
            <a:ext cx="8215370" cy="85725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143932" cy="99060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83CF6CD-EEBA-49E8-AE84-BF835C86861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0EB30-E140-46BC-A18D-AE28F15A47F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36EB94D-6CB4-4864-8635-FAB2384EA7A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94E26A-59D3-4AD8-A852-A38CB914C01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010035-079D-4703-8856-9E18106B2F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E339E9-F5E4-4DFF-A0A1-246F9E12092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1" y="6248206"/>
            <a:ext cx="4605342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9F9B77-00C5-4503-8068-202E7453A5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gif"/><Relationship Id="rId3" Type="http://schemas.openxmlformats.org/officeDocument/2006/relationships/image" Target="../media/image45.gif"/><Relationship Id="rId7" Type="http://schemas.openxmlformats.org/officeDocument/2006/relationships/image" Target="../media/image32.gif"/><Relationship Id="rId12" Type="http://schemas.openxmlformats.org/officeDocument/2006/relationships/image" Target="../media/image5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gif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57.jpeg"/><Relationship Id="rId7" Type="http://schemas.openxmlformats.org/officeDocument/2006/relationships/image" Target="../media/image54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microsoft.com/windowsembedded/en-us/windows-embedded.aspx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68.png"/><Relationship Id="rId5" Type="http://schemas.openxmlformats.org/officeDocument/2006/relationships/image" Target="../media/image18.png"/><Relationship Id="rId10" Type="http://schemas.openxmlformats.org/officeDocument/2006/relationships/image" Target="../media/image74.png"/><Relationship Id="rId4" Type="http://schemas.openxmlformats.org/officeDocument/2006/relationships/image" Target="../media/image10.png"/><Relationship Id="rId9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26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mailto:mail@alfamik.cz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Novinky a rozšíření</a:t>
            </a:r>
            <a:endParaRPr lang="cs-CZ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ProCop </a:t>
            </a:r>
            <a:r>
              <a:rPr lang="en-US" dirty="0" smtClean="0"/>
              <a:t>3.</a:t>
            </a:r>
            <a:r>
              <a:rPr lang="cs-CZ" dirty="0" smtClean="0"/>
              <a:t>4</a:t>
            </a:r>
            <a:r>
              <a:rPr lang="en-US" dirty="0" smtClean="0"/>
              <a:t> a </a:t>
            </a:r>
            <a:r>
              <a:rPr lang="cs-CZ" dirty="0" smtClean="0"/>
              <a:t>technologie</a:t>
            </a:r>
            <a:endParaRPr lang="cs-CZ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685800"/>
            <a:ext cx="2136775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714876" y="6215082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Jiří Hošek, ALFA Mikrosystémy, s.r.o.</a:t>
            </a:r>
            <a:endParaRPr lang="cs-CZ" dirty="0"/>
          </a:p>
        </p:txBody>
      </p:sp>
      <p:pic>
        <p:nvPicPr>
          <p:cNvPr id="7" name="Picture 2" descr="E:\AlfaExe\Web\HTML\Bmps\alf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143512"/>
            <a:ext cx="238125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pro náhradu Alfa485.1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Upgrade systému na verzi systému ProCop 3.x</a:t>
            </a:r>
          </a:p>
          <a:p>
            <a:r>
              <a:rPr lang="cs-CZ" sz="2000" dirty="0" smtClean="0"/>
              <a:t>Konverze projektu do verze 3.x</a:t>
            </a:r>
          </a:p>
          <a:p>
            <a:r>
              <a:rPr lang="cs-CZ" sz="2000" dirty="0" smtClean="0"/>
              <a:t>Oživení a odladění nového projektu 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Změna komunikačního protokolu na RS485</a:t>
            </a:r>
          </a:p>
          <a:p>
            <a:r>
              <a:rPr lang="cs-CZ" sz="2000" dirty="0" smtClean="0"/>
              <a:t>Upgrade FW masteru a opakovačů Alfa485</a:t>
            </a:r>
          </a:p>
          <a:p>
            <a:r>
              <a:rPr lang="cs-CZ" sz="2000" dirty="0" smtClean="0"/>
              <a:t>V případně rozsáhlé sítě výměna Alfa485.1B za HW opakovače</a:t>
            </a:r>
          </a:p>
          <a:p>
            <a:r>
              <a:rPr lang="cs-CZ" sz="2000" dirty="0" smtClean="0"/>
              <a:t>Úprava zakončovacích odporů a napájení</a:t>
            </a:r>
          </a:p>
          <a:p>
            <a:r>
              <a:rPr lang="cs-CZ" sz="2000" dirty="0" smtClean="0"/>
              <a:t>Možno kombinovat Alfa485.1B a HW opakovače</a:t>
            </a: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Ve všech případech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Sběrnice RS485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délník 153"/>
          <p:cNvSpPr/>
          <p:nvPr/>
        </p:nvSpPr>
        <p:spPr>
          <a:xfrm>
            <a:off x="6357950" y="1714488"/>
            <a:ext cx="2428892" cy="1928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Koncová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stanice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26" name="Obdélník 125"/>
          <p:cNvSpPr/>
          <p:nvPr/>
        </p:nvSpPr>
        <p:spPr>
          <a:xfrm>
            <a:off x="3286116" y="1714488"/>
            <a:ext cx="2428892" cy="1928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000" dirty="0" smtClean="0">
                <a:solidFill>
                  <a:schemeClr val="tx1"/>
                </a:solidFill>
              </a:rPr>
              <a:t>Opakovač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357694"/>
            <a:ext cx="4071966" cy="182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Obdélník 64"/>
          <p:cNvSpPr/>
          <p:nvPr/>
        </p:nvSpPr>
        <p:spPr>
          <a:xfrm>
            <a:off x="285720" y="1714488"/>
            <a:ext cx="2428892" cy="1928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000" dirty="0" smtClean="0">
                <a:solidFill>
                  <a:schemeClr val="tx1"/>
                </a:solidFill>
              </a:rPr>
              <a:t>Master 485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Ukončování sběrnice RS485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grpSp>
        <p:nvGrpSpPr>
          <p:cNvPr id="99" name="Skupina 98"/>
          <p:cNvGrpSpPr/>
          <p:nvPr/>
        </p:nvGrpSpPr>
        <p:grpSpPr>
          <a:xfrm>
            <a:off x="214283" y="4357695"/>
            <a:ext cx="1643074" cy="1830184"/>
            <a:chOff x="214283" y="4357695"/>
            <a:chExt cx="1643074" cy="1830184"/>
          </a:xfrm>
        </p:grpSpPr>
        <p:pic>
          <p:nvPicPr>
            <p:cNvPr id="860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3" y="4357695"/>
              <a:ext cx="1643074" cy="183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Elipsa 65"/>
            <p:cNvSpPr/>
            <p:nvPr/>
          </p:nvSpPr>
          <p:spPr>
            <a:xfrm>
              <a:off x="1071539" y="4643446"/>
              <a:ext cx="500066" cy="7143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cxnSp>
        <p:nvCxnSpPr>
          <p:cNvPr id="94" name="Přímá spojovací šipka 93"/>
          <p:cNvCxnSpPr/>
          <p:nvPr/>
        </p:nvCxnSpPr>
        <p:spPr>
          <a:xfrm rot="5400000">
            <a:off x="1429522" y="3428206"/>
            <a:ext cx="642942" cy="501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ipsa 97"/>
          <p:cNvSpPr/>
          <p:nvPr/>
        </p:nvSpPr>
        <p:spPr>
          <a:xfrm>
            <a:off x="3214678" y="4643446"/>
            <a:ext cx="50006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00" name="Skupina 99"/>
          <p:cNvGrpSpPr/>
          <p:nvPr/>
        </p:nvGrpSpPr>
        <p:grpSpPr>
          <a:xfrm>
            <a:off x="7072330" y="4357694"/>
            <a:ext cx="1643074" cy="1830184"/>
            <a:chOff x="214283" y="4357695"/>
            <a:chExt cx="1643074" cy="1830184"/>
          </a:xfrm>
        </p:grpSpPr>
        <p:pic>
          <p:nvPicPr>
            <p:cNvPr id="101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3" y="4357695"/>
              <a:ext cx="1643074" cy="183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" name="Elipsa 101"/>
            <p:cNvSpPr/>
            <p:nvPr/>
          </p:nvSpPr>
          <p:spPr>
            <a:xfrm>
              <a:off x="1071539" y="4643446"/>
              <a:ext cx="500066" cy="7143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cxnSp>
        <p:nvCxnSpPr>
          <p:cNvPr id="128" name="Přímá spojovací čára 127"/>
          <p:cNvCxnSpPr/>
          <p:nvPr/>
        </p:nvCxnSpPr>
        <p:spPr>
          <a:xfrm flipV="1">
            <a:off x="4857752" y="2428868"/>
            <a:ext cx="3071834" cy="8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ovací čára 128"/>
          <p:cNvCxnSpPr/>
          <p:nvPr/>
        </p:nvCxnSpPr>
        <p:spPr>
          <a:xfrm flipV="1">
            <a:off x="4857752" y="2928934"/>
            <a:ext cx="3071834" cy="8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Skupina 16"/>
          <p:cNvGrpSpPr/>
          <p:nvPr/>
        </p:nvGrpSpPr>
        <p:grpSpPr>
          <a:xfrm>
            <a:off x="4143372" y="2437621"/>
            <a:ext cx="785818" cy="500066"/>
            <a:chOff x="642910" y="2071678"/>
            <a:chExt cx="785818" cy="500066"/>
          </a:xfrm>
        </p:grpSpPr>
        <p:sp>
          <p:nvSpPr>
            <p:cNvPr id="149" name="Obdélník 148"/>
            <p:cNvSpPr/>
            <p:nvPr/>
          </p:nvSpPr>
          <p:spPr>
            <a:xfrm>
              <a:off x="1285852" y="2143116"/>
              <a:ext cx="142876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50" name="Přímá spojovací čára 149"/>
            <p:cNvCxnSpPr/>
            <p:nvPr/>
          </p:nvCxnSpPr>
          <p:spPr>
            <a:xfrm rot="5400000">
              <a:off x="1107257" y="2321711"/>
              <a:ext cx="500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ovéPole 150"/>
            <p:cNvSpPr txBox="1"/>
            <p:nvPr/>
          </p:nvSpPr>
          <p:spPr>
            <a:xfrm>
              <a:off x="642910" y="2143116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~150</a:t>
              </a:r>
              <a:r>
                <a:rPr lang="el-GR" sz="1200" dirty="0" smtClean="0"/>
                <a:t>Ω</a:t>
              </a:r>
              <a:endParaRPr lang="cs-CZ" sz="1200" dirty="0"/>
            </a:p>
          </p:txBody>
        </p:sp>
      </p:grpSp>
      <p:grpSp>
        <p:nvGrpSpPr>
          <p:cNvPr id="131" name="Skupina 17"/>
          <p:cNvGrpSpPr/>
          <p:nvPr/>
        </p:nvGrpSpPr>
        <p:grpSpPr>
          <a:xfrm>
            <a:off x="6429388" y="1928802"/>
            <a:ext cx="785818" cy="500066"/>
            <a:chOff x="642910" y="2071678"/>
            <a:chExt cx="785818" cy="500066"/>
          </a:xfrm>
        </p:grpSpPr>
        <p:sp>
          <p:nvSpPr>
            <p:cNvPr id="146" name="Obdélník 145"/>
            <p:cNvSpPr/>
            <p:nvPr/>
          </p:nvSpPr>
          <p:spPr>
            <a:xfrm>
              <a:off x="1285852" y="2143116"/>
              <a:ext cx="142876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47" name="Přímá spojovací čára 146"/>
            <p:cNvCxnSpPr/>
            <p:nvPr/>
          </p:nvCxnSpPr>
          <p:spPr>
            <a:xfrm rot="5400000">
              <a:off x="1107257" y="2321711"/>
              <a:ext cx="500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ovéPole 147"/>
            <p:cNvSpPr txBox="1"/>
            <p:nvPr/>
          </p:nvSpPr>
          <p:spPr>
            <a:xfrm>
              <a:off x="642910" y="2285992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~500</a:t>
              </a:r>
              <a:r>
                <a:rPr lang="el-GR" sz="1200" dirty="0" smtClean="0"/>
                <a:t>Ω</a:t>
              </a:r>
              <a:endParaRPr lang="cs-CZ" sz="1200" dirty="0"/>
            </a:p>
          </p:txBody>
        </p:sp>
      </p:grpSp>
      <p:grpSp>
        <p:nvGrpSpPr>
          <p:cNvPr id="132" name="Skupina 21"/>
          <p:cNvGrpSpPr/>
          <p:nvPr/>
        </p:nvGrpSpPr>
        <p:grpSpPr>
          <a:xfrm>
            <a:off x="6429388" y="2928934"/>
            <a:ext cx="785818" cy="500066"/>
            <a:chOff x="642910" y="2071678"/>
            <a:chExt cx="785818" cy="500066"/>
          </a:xfrm>
        </p:grpSpPr>
        <p:sp>
          <p:nvSpPr>
            <p:cNvPr id="143" name="Obdélník 142"/>
            <p:cNvSpPr/>
            <p:nvPr/>
          </p:nvSpPr>
          <p:spPr>
            <a:xfrm>
              <a:off x="1285852" y="2143116"/>
              <a:ext cx="142876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44" name="Přímá spojovací čára 143"/>
            <p:cNvCxnSpPr/>
            <p:nvPr/>
          </p:nvCxnSpPr>
          <p:spPr>
            <a:xfrm rot="5400000">
              <a:off x="1107257" y="2321711"/>
              <a:ext cx="500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ovéPole 144"/>
            <p:cNvSpPr txBox="1"/>
            <p:nvPr/>
          </p:nvSpPr>
          <p:spPr>
            <a:xfrm>
              <a:off x="642910" y="2111677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~500</a:t>
              </a:r>
              <a:r>
                <a:rPr lang="el-GR" sz="1200" dirty="0" smtClean="0"/>
                <a:t>Ω</a:t>
              </a:r>
              <a:endParaRPr lang="cs-CZ" sz="1200" dirty="0"/>
            </a:p>
          </p:txBody>
        </p:sp>
      </p:grpSp>
      <p:sp>
        <p:nvSpPr>
          <p:cNvPr id="133" name="Elipsa 132"/>
          <p:cNvSpPr/>
          <p:nvPr/>
        </p:nvSpPr>
        <p:spPr>
          <a:xfrm>
            <a:off x="7111744" y="2396845"/>
            <a:ext cx="72000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4" name="Elipsa 133"/>
          <p:cNvSpPr/>
          <p:nvPr/>
        </p:nvSpPr>
        <p:spPr>
          <a:xfrm>
            <a:off x="7103862" y="2889028"/>
            <a:ext cx="72000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5" name="Elipsa 134"/>
          <p:cNvSpPr/>
          <p:nvPr/>
        </p:nvSpPr>
        <p:spPr>
          <a:xfrm>
            <a:off x="7111674" y="1857364"/>
            <a:ext cx="72000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6" name="Elipsa 135"/>
          <p:cNvSpPr/>
          <p:nvPr/>
        </p:nvSpPr>
        <p:spPr>
          <a:xfrm>
            <a:off x="7111745" y="3429000"/>
            <a:ext cx="72000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7" name="TextovéPole 136"/>
          <p:cNvSpPr txBox="1"/>
          <p:nvPr/>
        </p:nvSpPr>
        <p:spPr>
          <a:xfrm>
            <a:off x="7286644" y="3286124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0V</a:t>
            </a:r>
            <a:endParaRPr lang="cs-CZ" sz="12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7215206" y="1785926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+5V</a:t>
            </a:r>
            <a:endParaRPr lang="cs-CZ" sz="1200" dirty="0"/>
          </a:p>
        </p:txBody>
      </p:sp>
      <p:grpSp>
        <p:nvGrpSpPr>
          <p:cNvPr id="139" name="Skupina 31"/>
          <p:cNvGrpSpPr/>
          <p:nvPr/>
        </p:nvGrpSpPr>
        <p:grpSpPr>
          <a:xfrm>
            <a:off x="7215206" y="2428868"/>
            <a:ext cx="785818" cy="500066"/>
            <a:chOff x="642910" y="2071678"/>
            <a:chExt cx="785818" cy="500066"/>
          </a:xfrm>
        </p:grpSpPr>
        <p:sp>
          <p:nvSpPr>
            <p:cNvPr id="140" name="Obdélník 139"/>
            <p:cNvSpPr/>
            <p:nvPr/>
          </p:nvSpPr>
          <p:spPr>
            <a:xfrm>
              <a:off x="1285852" y="2143116"/>
              <a:ext cx="142876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41" name="Přímá spojovací čára 140"/>
            <p:cNvCxnSpPr/>
            <p:nvPr/>
          </p:nvCxnSpPr>
          <p:spPr>
            <a:xfrm rot="5400000">
              <a:off x="1107257" y="2321711"/>
              <a:ext cx="500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ovéPole 141"/>
            <p:cNvSpPr txBox="1"/>
            <p:nvPr/>
          </p:nvSpPr>
          <p:spPr>
            <a:xfrm>
              <a:off x="642910" y="2143116"/>
              <a:ext cx="654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~150</a:t>
              </a:r>
              <a:r>
                <a:rPr lang="el-GR" sz="1200" dirty="0" smtClean="0"/>
                <a:t>Ω</a:t>
              </a:r>
              <a:endParaRPr lang="cs-CZ" sz="1200" dirty="0"/>
            </a:p>
          </p:txBody>
        </p:sp>
      </p:grpSp>
      <p:sp>
        <p:nvSpPr>
          <p:cNvPr id="153" name="Obdélník 152"/>
          <p:cNvSpPr/>
          <p:nvPr/>
        </p:nvSpPr>
        <p:spPr>
          <a:xfrm>
            <a:off x="3429793" y="3286124"/>
            <a:ext cx="1091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Alfa 485.1B</a:t>
            </a:r>
            <a:endParaRPr lang="cs-CZ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58" name="Přímá spojovací šipka 157"/>
          <p:cNvCxnSpPr/>
          <p:nvPr/>
        </p:nvCxnSpPr>
        <p:spPr>
          <a:xfrm rot="16200000" flipH="1">
            <a:off x="7286644" y="3571876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Přímá spojovací čára 159"/>
          <p:cNvCxnSpPr/>
          <p:nvPr/>
        </p:nvCxnSpPr>
        <p:spPr>
          <a:xfrm rot="5400000" flipH="1" flipV="1">
            <a:off x="321439" y="4321975"/>
            <a:ext cx="3571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2" name="Přímá spojovací čára 161"/>
          <p:cNvCxnSpPr/>
          <p:nvPr/>
        </p:nvCxnSpPr>
        <p:spPr>
          <a:xfrm rot="10800000">
            <a:off x="500034" y="4143380"/>
            <a:ext cx="221457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Přímá spojovací čára 165"/>
          <p:cNvCxnSpPr/>
          <p:nvPr/>
        </p:nvCxnSpPr>
        <p:spPr>
          <a:xfrm rot="5400000" flipH="1" flipV="1">
            <a:off x="2536017" y="4321975"/>
            <a:ext cx="3571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0" name="Přímá spojovací čára 169"/>
          <p:cNvCxnSpPr/>
          <p:nvPr/>
        </p:nvCxnSpPr>
        <p:spPr>
          <a:xfrm rot="5400000" flipH="1" flipV="1">
            <a:off x="821505" y="4393413"/>
            <a:ext cx="21431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4" name="Přímá spojovací čára 173"/>
          <p:cNvCxnSpPr/>
          <p:nvPr/>
        </p:nvCxnSpPr>
        <p:spPr>
          <a:xfrm rot="10800000">
            <a:off x="928662" y="4286256"/>
            <a:ext cx="221457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2" name="Přímá spojovací čára 171"/>
          <p:cNvCxnSpPr/>
          <p:nvPr/>
        </p:nvCxnSpPr>
        <p:spPr>
          <a:xfrm rot="5400000" flipH="1" flipV="1">
            <a:off x="3036083" y="4393413"/>
            <a:ext cx="21431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8" name="Přímá spojovací šipka 177"/>
          <p:cNvCxnSpPr/>
          <p:nvPr/>
        </p:nvCxnSpPr>
        <p:spPr>
          <a:xfrm rot="16200000" flipH="1">
            <a:off x="821505" y="3393281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Přímá spojovací šipka 180"/>
          <p:cNvCxnSpPr/>
          <p:nvPr/>
        </p:nvCxnSpPr>
        <p:spPr>
          <a:xfrm rot="5400000">
            <a:off x="892943" y="2964653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Obdélník 151"/>
          <p:cNvSpPr/>
          <p:nvPr/>
        </p:nvSpPr>
        <p:spPr>
          <a:xfrm>
            <a:off x="357158" y="3286124"/>
            <a:ext cx="1093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Alfa 485.1A</a:t>
            </a:r>
            <a:endParaRPr lang="cs-CZ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5" name="Skupina 124"/>
          <p:cNvGrpSpPr/>
          <p:nvPr/>
        </p:nvGrpSpPr>
        <p:grpSpPr>
          <a:xfrm>
            <a:off x="285720" y="1785926"/>
            <a:ext cx="3857652" cy="1777197"/>
            <a:chOff x="71406" y="1643050"/>
            <a:chExt cx="3857652" cy="1777197"/>
          </a:xfrm>
        </p:grpSpPr>
        <p:cxnSp>
          <p:nvCxnSpPr>
            <p:cNvPr id="7" name="Přímá spojovací čára 6"/>
            <p:cNvCxnSpPr/>
            <p:nvPr/>
          </p:nvCxnSpPr>
          <p:spPr>
            <a:xfrm flipV="1">
              <a:off x="785786" y="2285992"/>
              <a:ext cx="3071834" cy="87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 flipV="1">
              <a:off x="785786" y="2786058"/>
              <a:ext cx="3071834" cy="87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Skupina 16"/>
            <p:cNvGrpSpPr/>
            <p:nvPr/>
          </p:nvGrpSpPr>
          <p:grpSpPr>
            <a:xfrm>
              <a:off x="71406" y="2294745"/>
              <a:ext cx="785818" cy="500066"/>
              <a:chOff x="642910" y="2071678"/>
              <a:chExt cx="785818" cy="50006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1285852" y="2143116"/>
                <a:ext cx="14287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13" name="Přímá spojovací čára 12"/>
              <p:cNvCxnSpPr/>
              <p:nvPr/>
            </p:nvCxnSpPr>
            <p:spPr>
              <a:xfrm rot="5400000">
                <a:off x="1107257" y="2321711"/>
                <a:ext cx="500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ovéPole 15"/>
              <p:cNvSpPr txBox="1"/>
              <p:nvPr/>
            </p:nvSpPr>
            <p:spPr>
              <a:xfrm>
                <a:off x="642910" y="2143116"/>
                <a:ext cx="6543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~150</a:t>
                </a:r>
                <a:r>
                  <a:rPr lang="el-GR" sz="1200" dirty="0" smtClean="0"/>
                  <a:t>Ω</a:t>
                </a:r>
                <a:endParaRPr lang="cs-CZ" sz="1200" dirty="0"/>
              </a:p>
            </p:txBody>
          </p:sp>
        </p:grpSp>
        <p:grpSp>
          <p:nvGrpSpPr>
            <p:cNvPr id="18" name="Skupina 17"/>
            <p:cNvGrpSpPr/>
            <p:nvPr/>
          </p:nvGrpSpPr>
          <p:grpSpPr>
            <a:xfrm>
              <a:off x="1214414" y="1785926"/>
              <a:ext cx="785818" cy="500066"/>
              <a:chOff x="642910" y="2071678"/>
              <a:chExt cx="785818" cy="500066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1285852" y="2143116"/>
                <a:ext cx="14287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20" name="Přímá spojovací čára 19"/>
              <p:cNvCxnSpPr/>
              <p:nvPr/>
            </p:nvCxnSpPr>
            <p:spPr>
              <a:xfrm rot="5400000">
                <a:off x="1107257" y="2321711"/>
                <a:ext cx="500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ovéPole 20"/>
              <p:cNvSpPr txBox="1"/>
              <p:nvPr/>
            </p:nvSpPr>
            <p:spPr>
              <a:xfrm>
                <a:off x="642910" y="2285992"/>
                <a:ext cx="6543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~500</a:t>
                </a:r>
                <a:r>
                  <a:rPr lang="el-GR" sz="1200" dirty="0" smtClean="0"/>
                  <a:t>Ω</a:t>
                </a:r>
                <a:endParaRPr lang="cs-CZ" sz="1200" dirty="0"/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1214414" y="2786058"/>
              <a:ext cx="785818" cy="500066"/>
              <a:chOff x="642910" y="2071678"/>
              <a:chExt cx="785818" cy="500066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1285852" y="2143116"/>
                <a:ext cx="14287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24" name="Přímá spojovací čára 23"/>
              <p:cNvCxnSpPr/>
              <p:nvPr/>
            </p:nvCxnSpPr>
            <p:spPr>
              <a:xfrm rot="5400000">
                <a:off x="1107257" y="2321711"/>
                <a:ext cx="500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ovéPole 24"/>
              <p:cNvSpPr txBox="1"/>
              <p:nvPr/>
            </p:nvSpPr>
            <p:spPr>
              <a:xfrm>
                <a:off x="642910" y="2111677"/>
                <a:ext cx="6543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~500</a:t>
                </a:r>
                <a:r>
                  <a:rPr lang="el-GR" sz="1200" dirty="0" smtClean="0"/>
                  <a:t>Ω</a:t>
                </a:r>
                <a:endParaRPr lang="cs-CZ" sz="1200" dirty="0"/>
              </a:p>
            </p:txBody>
          </p:sp>
        </p:grpSp>
        <p:sp>
          <p:nvSpPr>
            <p:cNvPr id="26" name="Elipsa 25"/>
            <p:cNvSpPr/>
            <p:nvPr/>
          </p:nvSpPr>
          <p:spPr>
            <a:xfrm>
              <a:off x="1896770" y="2253969"/>
              <a:ext cx="72000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Elipsa 26"/>
            <p:cNvSpPr/>
            <p:nvPr/>
          </p:nvSpPr>
          <p:spPr>
            <a:xfrm>
              <a:off x="1888888" y="2746152"/>
              <a:ext cx="72000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Elipsa 27"/>
            <p:cNvSpPr/>
            <p:nvPr/>
          </p:nvSpPr>
          <p:spPr>
            <a:xfrm>
              <a:off x="1896700" y="1714488"/>
              <a:ext cx="72000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Elipsa 28"/>
            <p:cNvSpPr/>
            <p:nvPr/>
          </p:nvSpPr>
          <p:spPr>
            <a:xfrm>
              <a:off x="1896771" y="3286124"/>
              <a:ext cx="72000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071670" y="3143248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0V</a:t>
              </a:r>
              <a:endParaRPr lang="cs-CZ" sz="1200" dirty="0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000232" y="1643050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+5V</a:t>
              </a:r>
              <a:endParaRPr lang="cs-CZ" sz="1200" dirty="0"/>
            </a:p>
          </p:txBody>
        </p:sp>
        <p:grpSp>
          <p:nvGrpSpPr>
            <p:cNvPr id="32" name="Skupina 31"/>
            <p:cNvGrpSpPr/>
            <p:nvPr/>
          </p:nvGrpSpPr>
          <p:grpSpPr>
            <a:xfrm>
              <a:off x="3143240" y="2285992"/>
              <a:ext cx="785818" cy="500066"/>
              <a:chOff x="642910" y="2071678"/>
              <a:chExt cx="785818" cy="500066"/>
            </a:xfrm>
          </p:grpSpPr>
          <p:sp>
            <p:nvSpPr>
              <p:cNvPr id="33" name="Obdélník 32"/>
              <p:cNvSpPr/>
              <p:nvPr/>
            </p:nvSpPr>
            <p:spPr>
              <a:xfrm>
                <a:off x="1285852" y="2143116"/>
                <a:ext cx="14287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34" name="Přímá spojovací čára 33"/>
              <p:cNvCxnSpPr/>
              <p:nvPr/>
            </p:nvCxnSpPr>
            <p:spPr>
              <a:xfrm rot="5400000">
                <a:off x="1107257" y="2321711"/>
                <a:ext cx="500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ovéPole 34"/>
              <p:cNvSpPr txBox="1"/>
              <p:nvPr/>
            </p:nvSpPr>
            <p:spPr>
              <a:xfrm>
                <a:off x="642910" y="2143116"/>
                <a:ext cx="6543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~150</a:t>
                </a:r>
                <a:r>
                  <a:rPr lang="el-GR" sz="1200" dirty="0" smtClean="0"/>
                  <a:t>Ω</a:t>
                </a:r>
                <a:endParaRPr lang="cs-CZ" sz="1200" dirty="0"/>
              </a:p>
            </p:txBody>
          </p:sp>
        </p:grpSp>
      </p:grpSp>
      <p:cxnSp>
        <p:nvCxnSpPr>
          <p:cNvPr id="209" name="Přímá spojovací šipka 208"/>
          <p:cNvCxnSpPr/>
          <p:nvPr/>
        </p:nvCxnSpPr>
        <p:spPr>
          <a:xfrm rot="5400000">
            <a:off x="3178959" y="3750471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Přímá spojovací čára 215"/>
          <p:cNvCxnSpPr/>
          <p:nvPr/>
        </p:nvCxnSpPr>
        <p:spPr>
          <a:xfrm rot="5400000" flipH="1" flipV="1">
            <a:off x="4536281" y="4321975"/>
            <a:ext cx="3571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7" name="Přímá spojovací čára 216"/>
          <p:cNvCxnSpPr/>
          <p:nvPr/>
        </p:nvCxnSpPr>
        <p:spPr>
          <a:xfrm rot="10800000">
            <a:off x="4714876" y="4143380"/>
            <a:ext cx="264320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8" name="Přímá spojovací čára 217"/>
          <p:cNvCxnSpPr/>
          <p:nvPr/>
        </p:nvCxnSpPr>
        <p:spPr>
          <a:xfrm rot="5400000" flipH="1" flipV="1">
            <a:off x="7179487" y="4321975"/>
            <a:ext cx="3571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9" name="Přímá spojovací čára 218"/>
          <p:cNvCxnSpPr/>
          <p:nvPr/>
        </p:nvCxnSpPr>
        <p:spPr>
          <a:xfrm rot="5400000" flipH="1" flipV="1">
            <a:off x="4822033" y="4393413"/>
            <a:ext cx="21431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0" name="Přímá spojovací čára 219"/>
          <p:cNvCxnSpPr/>
          <p:nvPr/>
        </p:nvCxnSpPr>
        <p:spPr>
          <a:xfrm rot="10800000">
            <a:off x="4929190" y="4286256"/>
            <a:ext cx="292895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1" name="Přímá spojovací čára 220"/>
          <p:cNvCxnSpPr/>
          <p:nvPr/>
        </p:nvCxnSpPr>
        <p:spPr>
          <a:xfrm rot="5400000" flipH="1" flipV="1">
            <a:off x="7750991" y="4393413"/>
            <a:ext cx="21431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5" name="Přímá spojovací šipka 224"/>
          <p:cNvCxnSpPr/>
          <p:nvPr/>
        </p:nvCxnSpPr>
        <p:spPr>
          <a:xfrm rot="16200000" flipH="1">
            <a:off x="7393801" y="3607595"/>
            <a:ext cx="114300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Obdélník 154"/>
          <p:cNvSpPr/>
          <p:nvPr/>
        </p:nvSpPr>
        <p:spPr>
          <a:xfrm>
            <a:off x="7643834" y="3286124"/>
            <a:ext cx="1093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Alfa 485.1A</a:t>
            </a:r>
            <a:endParaRPr lang="cs-CZ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31" name="Přímá spojovací šipka 230"/>
          <p:cNvCxnSpPr/>
          <p:nvPr/>
        </p:nvCxnSpPr>
        <p:spPr>
          <a:xfrm rot="16200000" flipH="1">
            <a:off x="6929454" y="3000372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8" name="Obdélník 237"/>
          <p:cNvSpPr/>
          <p:nvPr/>
        </p:nvSpPr>
        <p:spPr>
          <a:xfrm>
            <a:off x="4643438" y="3000372"/>
            <a:ext cx="9092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Kanál C vždy</a:t>
            </a:r>
            <a:endParaRPr lang="cs-CZ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HW opakovače</a:t>
            </a:r>
            <a:r>
              <a:rPr lang="en-US" dirty="0" smtClean="0"/>
              <a:t> ICP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1 port RS232</a:t>
            </a:r>
          </a:p>
          <a:p>
            <a:r>
              <a:rPr lang="cs-CZ" sz="2000" dirty="0" smtClean="0"/>
              <a:t>1 port RS485</a:t>
            </a:r>
          </a:p>
          <a:p>
            <a:r>
              <a:rPr lang="cs-CZ" sz="2000" dirty="0" smtClean="0"/>
              <a:t>Izolovaná strana RS485</a:t>
            </a:r>
          </a:p>
          <a:p>
            <a:r>
              <a:rPr lang="cs-CZ" sz="2000" dirty="0" smtClean="0"/>
              <a:t>Pevný vestavěný zakončovací rezistor</a:t>
            </a:r>
          </a:p>
          <a:p>
            <a:r>
              <a:rPr lang="cs-CZ" sz="2000" dirty="0" smtClean="0"/>
              <a:t>Napájení externím zdrojem 10 až 30 VDC (není součástí dodávky)</a:t>
            </a:r>
            <a:endParaRPr lang="cs-CZ" sz="20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914804" cy="35814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2 porty RS485</a:t>
            </a:r>
          </a:p>
          <a:p>
            <a:r>
              <a:rPr lang="cs-CZ" sz="2000" dirty="0" smtClean="0"/>
              <a:t>Izolována obě rozhraní</a:t>
            </a:r>
          </a:p>
          <a:p>
            <a:r>
              <a:rPr lang="cs-CZ" sz="2000" dirty="0" smtClean="0"/>
              <a:t>Pevně vestavěné zakončovací rezistory</a:t>
            </a:r>
          </a:p>
          <a:p>
            <a:r>
              <a:rPr lang="cs-CZ" sz="2000" dirty="0" smtClean="0"/>
              <a:t>Pevně vestavěné rezistory pro klidové napájení linky</a:t>
            </a:r>
            <a:endParaRPr lang="cs-CZ" sz="20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Master ICP 7520R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Opakovač ICP 7510AR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572008"/>
            <a:ext cx="1571636" cy="185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HW opakovače</a:t>
            </a:r>
            <a:r>
              <a:rPr lang="en-US" dirty="0" smtClean="0"/>
              <a:t> Moxa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90392" cy="358140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1 port RS232</a:t>
            </a:r>
          </a:p>
          <a:p>
            <a:r>
              <a:rPr lang="cs-CZ" sz="2000" dirty="0" smtClean="0"/>
              <a:t>1 port RS</a:t>
            </a:r>
            <a:r>
              <a:rPr lang="en-US" sz="2000" dirty="0" smtClean="0"/>
              <a:t>422/</a:t>
            </a:r>
            <a:r>
              <a:rPr lang="cs-CZ" sz="2000" dirty="0" smtClean="0"/>
              <a:t>485</a:t>
            </a:r>
          </a:p>
          <a:p>
            <a:r>
              <a:rPr lang="cs-CZ" sz="2000" dirty="0" smtClean="0"/>
              <a:t>O</a:t>
            </a:r>
            <a:r>
              <a:rPr lang="en-US" sz="2000" dirty="0" smtClean="0"/>
              <a:t>chrana</a:t>
            </a:r>
            <a:r>
              <a:rPr lang="cs-CZ" sz="2000" dirty="0" smtClean="0"/>
              <a:t> do 2kV</a:t>
            </a:r>
          </a:p>
          <a:p>
            <a:r>
              <a:rPr lang="cs-CZ" sz="2000" dirty="0" smtClean="0"/>
              <a:t>Zakončovací rezistor nastavitelný pomocí DIP</a:t>
            </a:r>
          </a:p>
          <a:p>
            <a:r>
              <a:rPr lang="cs-CZ" sz="2000" dirty="0" smtClean="0"/>
              <a:t>Interně připojitelné rezistory </a:t>
            </a:r>
            <a:br>
              <a:rPr lang="cs-CZ" sz="2000" dirty="0" smtClean="0"/>
            </a:br>
            <a:r>
              <a:rPr lang="cs-CZ" sz="2000" dirty="0" smtClean="0"/>
              <a:t>pro klidový stav linky</a:t>
            </a:r>
          </a:p>
          <a:p>
            <a:r>
              <a:rPr lang="cs-CZ" sz="2000" dirty="0" smtClean="0"/>
              <a:t>Napájení externím zdrojem 1</a:t>
            </a:r>
            <a:r>
              <a:rPr lang="en-US" sz="2000" dirty="0" smtClean="0"/>
              <a:t>2</a:t>
            </a:r>
            <a:r>
              <a:rPr lang="cs-CZ" sz="2000" dirty="0" smtClean="0"/>
              <a:t> až </a:t>
            </a:r>
            <a:r>
              <a:rPr lang="en-US" sz="2000" dirty="0" smtClean="0"/>
              <a:t>48</a:t>
            </a:r>
            <a:r>
              <a:rPr lang="cs-CZ" sz="2000" dirty="0" smtClean="0"/>
              <a:t> VDC (není součástí dodávky)</a:t>
            </a:r>
            <a:endParaRPr lang="cs-CZ" sz="20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914804" cy="35814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2 porty RS422/485</a:t>
            </a:r>
          </a:p>
          <a:p>
            <a:r>
              <a:rPr lang="cs-CZ" sz="2000" dirty="0" smtClean="0"/>
              <a:t>Izolace do 2kV</a:t>
            </a:r>
          </a:p>
          <a:p>
            <a:r>
              <a:rPr lang="cs-CZ" sz="2000" dirty="0" smtClean="0"/>
              <a:t>Nastavitelné zakončovací rezistory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Master Moxa </a:t>
            </a:r>
            <a:r>
              <a:rPr lang="en-US" dirty="0" smtClean="0"/>
              <a:t>TCC-100i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Opakovač Moxa TCC-120i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4221088"/>
            <a:ext cx="2524125" cy="1905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571472" y="4286256"/>
            <a:ext cx="8215370" cy="1785950"/>
          </a:xfrm>
        </p:spPr>
        <p:txBody>
          <a:bodyPr/>
          <a:lstStyle/>
          <a:p>
            <a:r>
              <a:rPr lang="cs-CZ" dirty="0" smtClean="0"/>
              <a:t>Do stávající sítě Alfa 485.1 můžeme doplnit AlfaBoxy např. s PX</a:t>
            </a:r>
          </a:p>
          <a:p>
            <a:r>
              <a:rPr lang="cs-CZ" dirty="0" smtClean="0"/>
              <a:t>V síti malého rozsahu je potřeba přehrát FW v Alfa485.1</a:t>
            </a:r>
          </a:p>
          <a:p>
            <a:r>
              <a:rPr lang="cs-CZ" dirty="0" smtClean="0"/>
              <a:t>Ve větších sítích musíme vyměnit Mater u PC a opakovače</a:t>
            </a:r>
            <a:br>
              <a:rPr lang="cs-CZ" dirty="0" smtClean="0"/>
            </a:br>
            <a:r>
              <a:rPr lang="cs-CZ" dirty="0" smtClean="0"/>
              <a:t>např. za ICP CON RS232/RS485 Konvertor I-7520R a opakovač I-7510AR</a:t>
            </a:r>
          </a:p>
          <a:p>
            <a:r>
              <a:rPr lang="cs-CZ" dirty="0" smtClean="0"/>
              <a:t>Doporučený zdroj 24VDC/200mA nestabilizovaný, např. GME: MW24020GS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sběrnice s opakovači a AlfaBoxy</a:t>
            </a:r>
            <a:endParaRPr lang="cs-CZ" dirty="0"/>
          </a:p>
        </p:txBody>
      </p:sp>
      <p:sp>
        <p:nvSpPr>
          <p:cNvPr id="14" name="Line 1048"/>
          <p:cNvSpPr>
            <a:spLocks noChangeShapeType="1"/>
          </p:cNvSpPr>
          <p:nvPr/>
        </p:nvSpPr>
        <p:spPr bwMode="auto">
          <a:xfrm flipH="1">
            <a:off x="2928926" y="2071678"/>
            <a:ext cx="64294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1" name="Picture 3" descr="E:\AlfaView\Topologie\LCD ProCop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357298"/>
            <a:ext cx="1500198" cy="136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Obdélník 21"/>
          <p:cNvSpPr/>
          <p:nvPr/>
        </p:nvSpPr>
        <p:spPr>
          <a:xfrm>
            <a:off x="214282" y="2714620"/>
            <a:ext cx="1046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Dispečink</a:t>
            </a:r>
          </a:p>
          <a:p>
            <a:pPr algn="ctr"/>
            <a:r>
              <a:rPr lang="cs-CZ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ProCop 3.x</a:t>
            </a:r>
            <a:endParaRPr lang="cs-CZ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3" name="Skupina 62"/>
          <p:cNvGrpSpPr/>
          <p:nvPr/>
        </p:nvGrpSpPr>
        <p:grpSpPr>
          <a:xfrm>
            <a:off x="3500430" y="1357298"/>
            <a:ext cx="1093184" cy="1000132"/>
            <a:chOff x="3929058" y="1428736"/>
            <a:chExt cx="1093184" cy="1000132"/>
          </a:xfrm>
        </p:grpSpPr>
        <p:pic>
          <p:nvPicPr>
            <p:cNvPr id="83969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1785926"/>
              <a:ext cx="698850" cy="642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ovéPole 23"/>
            <p:cNvSpPr txBox="1"/>
            <p:nvPr/>
          </p:nvSpPr>
          <p:spPr>
            <a:xfrm>
              <a:off x="3929058" y="1428736"/>
              <a:ext cx="1093184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400" dirty="0" smtClean="0"/>
                <a:t>Alfa 485.1A</a:t>
              </a:r>
              <a:endParaRPr lang="cs-CZ" sz="1400" dirty="0"/>
            </a:p>
          </p:txBody>
        </p:sp>
      </p:grpSp>
      <p:sp>
        <p:nvSpPr>
          <p:cNvPr id="25" name="Line 1048"/>
          <p:cNvSpPr>
            <a:spLocks noChangeShapeType="1"/>
          </p:cNvSpPr>
          <p:nvPr/>
        </p:nvSpPr>
        <p:spPr bwMode="auto">
          <a:xfrm flipH="1">
            <a:off x="1714480" y="2071678"/>
            <a:ext cx="42862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30" name="Picture 5" descr="E:\AlfaView\ProCop 3.1 a síťové technologie\unigyr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857496"/>
            <a:ext cx="650081" cy="58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Line 1048"/>
          <p:cNvSpPr>
            <a:spLocks noChangeShapeType="1"/>
          </p:cNvSpPr>
          <p:nvPr/>
        </p:nvSpPr>
        <p:spPr bwMode="auto">
          <a:xfrm flipH="1">
            <a:off x="4000496" y="2428868"/>
            <a:ext cx="0" cy="35719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2928926" y="2143116"/>
            <a:ext cx="582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RS485</a:t>
            </a:r>
            <a:endParaRPr lang="cs-CZ" sz="11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4000496" y="2500306"/>
            <a:ext cx="582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RS232</a:t>
            </a:r>
            <a:endParaRPr lang="cs-CZ" sz="1100" dirty="0"/>
          </a:p>
        </p:txBody>
      </p:sp>
      <p:sp>
        <p:nvSpPr>
          <p:cNvPr id="50" name="Line 1048"/>
          <p:cNvSpPr>
            <a:spLocks noChangeShapeType="1"/>
          </p:cNvSpPr>
          <p:nvPr/>
        </p:nvSpPr>
        <p:spPr bwMode="auto">
          <a:xfrm flipH="1">
            <a:off x="4357686" y="2071678"/>
            <a:ext cx="50006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52" name="Line 1048"/>
          <p:cNvSpPr>
            <a:spLocks noChangeShapeType="1"/>
          </p:cNvSpPr>
          <p:nvPr/>
        </p:nvSpPr>
        <p:spPr bwMode="auto">
          <a:xfrm flipH="1">
            <a:off x="5572132" y="2071678"/>
            <a:ext cx="42862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4286248" y="2143116"/>
            <a:ext cx="582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RS485</a:t>
            </a:r>
            <a:endParaRPr lang="cs-CZ" sz="1100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3569385" y="34290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Unigyr</a:t>
            </a:r>
            <a:endParaRPr lang="cs-CZ" sz="1400" dirty="0"/>
          </a:p>
        </p:txBody>
      </p:sp>
      <p:grpSp>
        <p:nvGrpSpPr>
          <p:cNvPr id="67" name="Skupina 66"/>
          <p:cNvGrpSpPr/>
          <p:nvPr/>
        </p:nvGrpSpPr>
        <p:grpSpPr>
          <a:xfrm>
            <a:off x="5929322" y="1357298"/>
            <a:ext cx="1093184" cy="1000132"/>
            <a:chOff x="3929058" y="1428736"/>
            <a:chExt cx="1093184" cy="1000132"/>
          </a:xfrm>
        </p:grpSpPr>
        <p:pic>
          <p:nvPicPr>
            <p:cNvPr id="68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1785926"/>
              <a:ext cx="698850" cy="642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9" name="TextovéPole 68"/>
            <p:cNvSpPr txBox="1"/>
            <p:nvPr/>
          </p:nvSpPr>
          <p:spPr>
            <a:xfrm>
              <a:off x="3929058" y="1428736"/>
              <a:ext cx="1093184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400" dirty="0" smtClean="0"/>
                <a:t>Alfa 485.1A</a:t>
              </a:r>
              <a:endParaRPr lang="cs-CZ" sz="1400" dirty="0"/>
            </a:p>
          </p:txBody>
        </p:sp>
      </p:grpSp>
      <p:pic>
        <p:nvPicPr>
          <p:cNvPr id="70" name="Picture 5" descr="E:\AlfaView\ProCop 3.1 a síťové technologie\unigyr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857496"/>
            <a:ext cx="650081" cy="58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Line 1048"/>
          <p:cNvSpPr>
            <a:spLocks noChangeShapeType="1"/>
          </p:cNvSpPr>
          <p:nvPr/>
        </p:nvSpPr>
        <p:spPr bwMode="auto">
          <a:xfrm flipH="1">
            <a:off x="6429388" y="2428868"/>
            <a:ext cx="0" cy="35719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6429388" y="2500306"/>
            <a:ext cx="582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RS232</a:t>
            </a:r>
            <a:endParaRPr lang="cs-CZ" sz="1100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5998277" y="34290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Unigyr</a:t>
            </a:r>
            <a:endParaRPr lang="cs-CZ" sz="1400" dirty="0"/>
          </a:p>
        </p:txBody>
      </p:sp>
      <p:grpSp>
        <p:nvGrpSpPr>
          <p:cNvPr id="82" name="Skupina 81"/>
          <p:cNvGrpSpPr/>
          <p:nvPr/>
        </p:nvGrpSpPr>
        <p:grpSpPr>
          <a:xfrm>
            <a:off x="6786578" y="1357298"/>
            <a:ext cx="1785950" cy="3236735"/>
            <a:chOff x="6786578" y="1357298"/>
            <a:chExt cx="1785950" cy="3236735"/>
          </a:xfrm>
        </p:grpSpPr>
        <p:grpSp>
          <p:nvGrpSpPr>
            <p:cNvPr id="66" name="Skupina 65"/>
            <p:cNvGrpSpPr/>
            <p:nvPr/>
          </p:nvGrpSpPr>
          <p:grpSpPr>
            <a:xfrm>
              <a:off x="7072330" y="2357430"/>
              <a:ext cx="1500198" cy="2236603"/>
              <a:chOff x="7143768" y="2428868"/>
              <a:chExt cx="1500198" cy="2236603"/>
            </a:xfrm>
          </p:grpSpPr>
          <p:pic>
            <p:nvPicPr>
              <p:cNvPr id="7" name="Picture 103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8080"/>
                  </a:clrFrom>
                  <a:clrTo>
                    <a:srgbClr val="00808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286644" y="2428868"/>
                <a:ext cx="1244600" cy="8080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8" name="Line 1040"/>
              <p:cNvSpPr>
                <a:spLocks noChangeShapeType="1"/>
              </p:cNvSpPr>
              <p:nvPr/>
            </p:nvSpPr>
            <p:spPr bwMode="auto">
              <a:xfrm flipH="1" flipV="1">
                <a:off x="7786710" y="3214686"/>
                <a:ext cx="0" cy="928694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cs-CZ" dirty="0"/>
              </a:p>
            </p:txBody>
          </p:sp>
          <p:sp>
            <p:nvSpPr>
              <p:cNvPr id="11" name="Line 1040"/>
              <p:cNvSpPr>
                <a:spLocks noChangeShapeType="1"/>
              </p:cNvSpPr>
              <p:nvPr/>
            </p:nvSpPr>
            <p:spPr bwMode="auto">
              <a:xfrm flipH="1" flipV="1">
                <a:off x="7643835" y="3571876"/>
                <a:ext cx="14287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cs-CZ" dirty="0"/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929586" y="3786190"/>
                <a:ext cx="714380" cy="59650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6" name="TextovéPole 15"/>
              <p:cNvSpPr txBox="1"/>
              <p:nvPr/>
            </p:nvSpPr>
            <p:spPr>
              <a:xfrm>
                <a:off x="8001024" y="3478413"/>
                <a:ext cx="5196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smtClean="0"/>
                  <a:t>LON</a:t>
                </a:r>
                <a:endParaRPr lang="cs-CZ" sz="1400" dirty="0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7143768" y="4357694"/>
                <a:ext cx="674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smtClean="0"/>
                  <a:t>M-Bus</a:t>
                </a:r>
                <a:endParaRPr lang="cs-CZ" sz="1400" dirty="0"/>
              </a:p>
            </p:txBody>
          </p:sp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215207" y="3929066"/>
                <a:ext cx="304888" cy="38734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215207" y="3429000"/>
                <a:ext cx="364163" cy="40355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0" name="Line 1040"/>
              <p:cNvSpPr>
                <a:spLocks noChangeShapeType="1"/>
              </p:cNvSpPr>
              <p:nvPr/>
            </p:nvSpPr>
            <p:spPr bwMode="auto">
              <a:xfrm flipH="1" flipV="1">
                <a:off x="7643835" y="4143380"/>
                <a:ext cx="14287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cs-CZ" dirty="0"/>
              </a:p>
            </p:txBody>
          </p:sp>
          <p:sp>
            <p:nvSpPr>
              <p:cNvPr id="55" name="Line 1048"/>
              <p:cNvSpPr>
                <a:spLocks noChangeShapeType="1"/>
              </p:cNvSpPr>
              <p:nvPr/>
            </p:nvSpPr>
            <p:spPr bwMode="auto">
              <a:xfrm flipV="1">
                <a:off x="8001024" y="3214686"/>
                <a:ext cx="9524" cy="41910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cs-CZ" dirty="0"/>
              </a:p>
            </p:txBody>
          </p:sp>
        </p:grpSp>
        <p:sp>
          <p:nvSpPr>
            <p:cNvPr id="56" name="Line 1048"/>
            <p:cNvSpPr>
              <a:spLocks noChangeShapeType="1"/>
            </p:cNvSpPr>
            <p:nvPr/>
          </p:nvSpPr>
          <p:spPr bwMode="auto">
            <a:xfrm flipH="1">
              <a:off x="7500958" y="2071678"/>
              <a:ext cx="9524" cy="28575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7286644" y="1357298"/>
              <a:ext cx="1081258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400" dirty="0" smtClean="0"/>
                <a:t>AlfaBox 3.0</a:t>
              </a:r>
              <a:endParaRPr lang="cs-CZ" sz="1400" dirty="0"/>
            </a:p>
          </p:txBody>
        </p:sp>
        <p:sp>
          <p:nvSpPr>
            <p:cNvPr id="74" name="Line 1048"/>
            <p:cNvSpPr>
              <a:spLocks noChangeShapeType="1"/>
            </p:cNvSpPr>
            <p:nvPr/>
          </p:nvSpPr>
          <p:spPr bwMode="auto">
            <a:xfrm flipH="1">
              <a:off x="6786578" y="2071678"/>
              <a:ext cx="71438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2071670" y="1357298"/>
            <a:ext cx="901209" cy="1000132"/>
            <a:chOff x="3929058" y="1428736"/>
            <a:chExt cx="901209" cy="1000132"/>
          </a:xfrm>
        </p:grpSpPr>
        <p:pic>
          <p:nvPicPr>
            <p:cNvPr id="76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1785926"/>
              <a:ext cx="698850" cy="642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7" name="TextovéPole 76"/>
            <p:cNvSpPr txBox="1"/>
            <p:nvPr/>
          </p:nvSpPr>
          <p:spPr>
            <a:xfrm>
              <a:off x="3929058" y="1428736"/>
              <a:ext cx="901209" cy="4308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100" dirty="0" smtClean="0"/>
                <a:t>Alfa 485.1A</a:t>
              </a:r>
            </a:p>
            <a:p>
              <a:pPr algn="ctr"/>
              <a:r>
                <a:rPr lang="cs-CZ" sz="1100" dirty="0" smtClean="0"/>
                <a:t>Master</a:t>
              </a:r>
              <a:endParaRPr lang="cs-CZ" sz="1400" dirty="0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1643042" y="2143116"/>
            <a:ext cx="582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RS232</a:t>
            </a:r>
            <a:endParaRPr lang="cs-CZ" sz="1100" dirty="0"/>
          </a:p>
        </p:txBody>
      </p:sp>
      <p:grpSp>
        <p:nvGrpSpPr>
          <p:cNvPr id="79" name="Skupina 78"/>
          <p:cNvGrpSpPr/>
          <p:nvPr/>
        </p:nvGrpSpPr>
        <p:grpSpPr>
          <a:xfrm>
            <a:off x="4810864" y="1357298"/>
            <a:ext cx="901208" cy="1000132"/>
            <a:chOff x="4025046" y="1428736"/>
            <a:chExt cx="901208" cy="1000132"/>
          </a:xfrm>
        </p:grpSpPr>
        <p:pic>
          <p:nvPicPr>
            <p:cNvPr id="80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1785926"/>
              <a:ext cx="698850" cy="642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1" name="TextovéPole 80"/>
            <p:cNvSpPr txBox="1"/>
            <p:nvPr/>
          </p:nvSpPr>
          <p:spPr>
            <a:xfrm>
              <a:off x="4025046" y="1428736"/>
              <a:ext cx="901208" cy="4308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100" dirty="0" smtClean="0"/>
                <a:t>Alfa 485.1C</a:t>
              </a:r>
            </a:p>
            <a:p>
              <a:pPr algn="ctr"/>
              <a:r>
                <a:rPr lang="cs-CZ" sz="1100" dirty="0" smtClean="0"/>
                <a:t>opakovač</a:t>
              </a:r>
              <a:endParaRPr lang="cs-CZ" sz="1100" dirty="0"/>
            </a:p>
          </p:txBody>
        </p:sp>
      </p:grpSp>
      <p:grpSp>
        <p:nvGrpSpPr>
          <p:cNvPr id="93" name="Skupina 92"/>
          <p:cNvGrpSpPr/>
          <p:nvPr/>
        </p:nvGrpSpPr>
        <p:grpSpPr>
          <a:xfrm>
            <a:off x="2571736" y="2428868"/>
            <a:ext cx="2500330" cy="1757432"/>
            <a:chOff x="2571736" y="2428868"/>
            <a:chExt cx="2500330" cy="1757432"/>
          </a:xfrm>
        </p:grpSpPr>
        <p:sp>
          <p:nvSpPr>
            <p:cNvPr id="83" name="Obdélník 82"/>
            <p:cNvSpPr/>
            <p:nvPr/>
          </p:nvSpPr>
          <p:spPr>
            <a:xfrm>
              <a:off x="2571736" y="3786190"/>
              <a:ext cx="25003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200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Přehrát firmware!!!</a:t>
              </a:r>
              <a:endParaRPr lang="cs-CZ" sz="2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85" name="Přímá spojovací šipka 84"/>
            <p:cNvCxnSpPr/>
            <p:nvPr/>
          </p:nvCxnSpPr>
          <p:spPr>
            <a:xfrm rot="16200000" flipV="1">
              <a:off x="2428860" y="2857496"/>
              <a:ext cx="1357322" cy="5000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Přímá spojovací šipka 87"/>
            <p:cNvCxnSpPr/>
            <p:nvPr/>
          </p:nvCxnSpPr>
          <p:spPr>
            <a:xfrm rot="5400000" flipH="1" flipV="1">
              <a:off x="3893339" y="2821777"/>
              <a:ext cx="1357322" cy="5715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5" name="Skupina 64"/>
          <p:cNvGrpSpPr/>
          <p:nvPr/>
        </p:nvGrpSpPr>
        <p:grpSpPr>
          <a:xfrm>
            <a:off x="1571604" y="1714488"/>
            <a:ext cx="1714512" cy="1739925"/>
            <a:chOff x="1571604" y="1785926"/>
            <a:chExt cx="1714512" cy="17399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4546" y="1785926"/>
              <a:ext cx="665271" cy="7858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8" name="TextovéPole 57"/>
            <p:cNvSpPr txBox="1"/>
            <p:nvPr/>
          </p:nvSpPr>
          <p:spPr>
            <a:xfrm>
              <a:off x="1571604" y="2571744"/>
              <a:ext cx="1714512" cy="9541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solidFill>
                    <a:srgbClr val="FF0000"/>
                  </a:solidFill>
                </a:rPr>
                <a:t>I-7520R</a:t>
              </a:r>
            </a:p>
            <a:p>
              <a:pPr algn="ctr"/>
              <a:r>
                <a:rPr lang="cs-CZ" sz="1400" dirty="0" smtClean="0">
                  <a:solidFill>
                    <a:srgbClr val="FF0000"/>
                  </a:solidFill>
                </a:rPr>
                <a:t>RS232/RS485</a:t>
              </a:r>
            </a:p>
            <a:p>
              <a:pPr algn="ctr"/>
              <a:r>
                <a:rPr lang="cs-CZ" sz="1400" dirty="0" smtClean="0">
                  <a:solidFill>
                    <a:srgbClr val="FF0000"/>
                  </a:solidFill>
                </a:rPr>
                <a:t>Konvertor</a:t>
              </a:r>
            </a:p>
            <a:p>
              <a:pPr algn="ctr"/>
              <a:r>
                <a:rPr lang="cs-CZ" sz="1400" dirty="0" smtClean="0">
                  <a:solidFill>
                    <a:srgbClr val="FF0000"/>
                  </a:solidFill>
                </a:rPr>
                <a:t>s galv. oddělením</a:t>
              </a:r>
              <a:endParaRPr lang="cs-CZ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Skupina 63"/>
          <p:cNvGrpSpPr/>
          <p:nvPr/>
        </p:nvGrpSpPr>
        <p:grpSpPr>
          <a:xfrm>
            <a:off x="4714876" y="1714488"/>
            <a:ext cx="925638" cy="1309038"/>
            <a:chOff x="5857884" y="1785926"/>
            <a:chExt cx="925638" cy="1309038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1785926"/>
              <a:ext cx="665271" cy="7858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9" name="TextovéPole 58"/>
            <p:cNvSpPr txBox="1"/>
            <p:nvPr/>
          </p:nvSpPr>
          <p:spPr>
            <a:xfrm>
              <a:off x="5857884" y="2571744"/>
              <a:ext cx="925638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>
                  <a:solidFill>
                    <a:srgbClr val="FF0000"/>
                  </a:solidFill>
                </a:rPr>
                <a:t>I-750AR</a:t>
              </a:r>
            </a:p>
            <a:p>
              <a:pPr algn="ctr"/>
              <a:r>
                <a:rPr lang="cs-CZ" sz="1400" dirty="0" smtClean="0">
                  <a:solidFill>
                    <a:srgbClr val="FF0000"/>
                  </a:solidFill>
                </a:rPr>
                <a:t>opakovač</a:t>
              </a:r>
              <a:endParaRPr lang="cs-CZ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2" name="Skupina 91"/>
          <p:cNvGrpSpPr/>
          <p:nvPr/>
        </p:nvGrpSpPr>
        <p:grpSpPr>
          <a:xfrm>
            <a:off x="1475656" y="1700808"/>
            <a:ext cx="4666840" cy="1818203"/>
            <a:chOff x="1475656" y="1700808"/>
            <a:chExt cx="4666840" cy="1818203"/>
          </a:xfrm>
        </p:grpSpPr>
        <p:grpSp>
          <p:nvGrpSpPr>
            <p:cNvPr id="91" name="Skupina 90"/>
            <p:cNvGrpSpPr/>
            <p:nvPr/>
          </p:nvGrpSpPr>
          <p:grpSpPr>
            <a:xfrm>
              <a:off x="1475656" y="1700808"/>
              <a:ext cx="1714512" cy="1818203"/>
              <a:chOff x="1475656" y="1700808"/>
              <a:chExt cx="1714512" cy="1818203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95736" y="1700808"/>
                <a:ext cx="648072" cy="833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7" name="TextovéPole 86"/>
              <p:cNvSpPr txBox="1"/>
              <p:nvPr/>
            </p:nvSpPr>
            <p:spPr>
              <a:xfrm>
                <a:off x="1475656" y="2564904"/>
                <a:ext cx="1714512" cy="95410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solidFill>
                      <a:srgbClr val="FF0000"/>
                    </a:solidFill>
                  </a:rPr>
                  <a:t>Moxa TCC-100i</a:t>
                </a:r>
                <a:endParaRPr lang="cs-CZ" sz="14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cs-CZ" sz="1400" dirty="0" smtClean="0">
                    <a:solidFill>
                      <a:srgbClr val="FF0000"/>
                    </a:solidFill>
                  </a:rPr>
                  <a:t>RS232/RS485</a:t>
                </a:r>
              </a:p>
              <a:p>
                <a:pPr algn="ctr"/>
                <a:r>
                  <a:rPr lang="cs-CZ" sz="1400" dirty="0" smtClean="0">
                    <a:solidFill>
                      <a:srgbClr val="FF0000"/>
                    </a:solidFill>
                  </a:rPr>
                  <a:t>Konvertor</a:t>
                </a:r>
              </a:p>
              <a:p>
                <a:pPr algn="ctr"/>
                <a:r>
                  <a:rPr lang="cs-CZ" sz="1400" dirty="0" smtClean="0">
                    <a:solidFill>
                      <a:srgbClr val="FF0000"/>
                    </a:solidFill>
                  </a:rPr>
                  <a:t>s galv. oddělením</a:t>
                </a:r>
                <a:endParaRPr lang="cs-CZ" sz="14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0" name="Skupina 89"/>
            <p:cNvGrpSpPr/>
            <p:nvPr/>
          </p:nvGrpSpPr>
          <p:grpSpPr>
            <a:xfrm>
              <a:off x="4427984" y="1700808"/>
              <a:ext cx="1714512" cy="1459324"/>
              <a:chOff x="4427984" y="1700808"/>
              <a:chExt cx="1714512" cy="1459324"/>
            </a:xfrm>
          </p:grpSpPr>
          <p:pic>
            <p:nvPicPr>
              <p:cNvPr id="84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04048" y="1700808"/>
                <a:ext cx="648072" cy="833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9" name="TextovéPole 88"/>
              <p:cNvSpPr txBox="1"/>
              <p:nvPr/>
            </p:nvSpPr>
            <p:spPr>
              <a:xfrm>
                <a:off x="4427984" y="2636912"/>
                <a:ext cx="1714512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solidFill>
                      <a:srgbClr val="FF0000"/>
                    </a:solidFill>
                  </a:rPr>
                  <a:t>Moxa TCC-120i</a:t>
                </a:r>
                <a:endParaRPr lang="cs-CZ" sz="14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cs-CZ" sz="1400" dirty="0" smtClean="0">
                    <a:solidFill>
                      <a:srgbClr val="FF0000"/>
                    </a:solidFill>
                  </a:rPr>
                  <a:t>opakovač</a:t>
                </a:r>
                <a:endParaRPr lang="cs-CZ" sz="1400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 se Siemens Climatix™</a:t>
            </a:r>
            <a:r>
              <a:rPr lang="en-US" dirty="0" smtClean="0"/>
              <a:t> OEM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071546"/>
            <a:ext cx="4133850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714356"/>
            <a:ext cx="1928826" cy="6025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500174"/>
            <a:ext cx="1800225" cy="79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13" name="TextovéPole 12"/>
          <p:cNvSpPr txBox="1"/>
          <p:nvPr/>
        </p:nvSpPr>
        <p:spPr>
          <a:xfrm>
            <a:off x="3286116" y="3357562"/>
            <a:ext cx="214314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Modbus</a:t>
            </a:r>
            <a:endParaRPr lang="cs-CZ" sz="3200" b="1" dirty="0"/>
          </a:p>
        </p:txBody>
      </p:sp>
      <p:pic>
        <p:nvPicPr>
          <p:cNvPr id="80900" name="Picture 4" descr="http://www.mueller-hbs.info/logo_knx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429000"/>
            <a:ext cx="1357322" cy="589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80902" name="Picture 6" descr="http://www.tac.com/data/internal/data/04/75/1161954968803/logo_lonmark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285992"/>
            <a:ext cx="1017083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Standardní komunikační prostředky</a:t>
            </a:r>
            <a:endParaRPr lang="cs-CZ" dirty="0"/>
          </a:p>
        </p:txBody>
      </p:sp>
      <p:sp>
        <p:nvSpPr>
          <p:cNvPr id="63" name="Zástupný symbol pro obsah 62"/>
          <p:cNvSpPr>
            <a:spLocks noGrp="1"/>
          </p:cNvSpPr>
          <p:nvPr>
            <p:ph sz="quarter" idx="2"/>
          </p:nvPr>
        </p:nvSpPr>
        <p:spPr>
          <a:xfrm>
            <a:off x="4643438" y="3643315"/>
            <a:ext cx="4087663" cy="2518252"/>
          </a:xfrm>
        </p:spPr>
        <p:txBody>
          <a:bodyPr>
            <a:noAutofit/>
          </a:bodyPr>
          <a:lstStyle/>
          <a:p>
            <a:r>
              <a:rPr lang="cs-CZ" sz="2000" dirty="0" smtClean="0"/>
              <a:t>Možnosti propojení s ProCop nebo AlfaBox:</a:t>
            </a:r>
          </a:p>
          <a:p>
            <a:pPr lvl="1"/>
            <a:r>
              <a:rPr lang="cs-CZ" sz="1800" dirty="0" smtClean="0"/>
              <a:t>Ethernet</a:t>
            </a:r>
          </a:p>
          <a:p>
            <a:pPr lvl="1"/>
            <a:r>
              <a:rPr lang="cs-CZ" sz="1800" dirty="0" smtClean="0"/>
              <a:t>Modemové rozhraní (GSM, telefon)</a:t>
            </a:r>
          </a:p>
          <a:p>
            <a:pPr lvl="1"/>
            <a:r>
              <a:rPr lang="cs-CZ" sz="1800" dirty="0" smtClean="0"/>
              <a:t>Modemové rozhraní s použitím speciálního kabelu nebo modulu</a:t>
            </a:r>
          </a:p>
          <a:p>
            <a:pPr lvl="1"/>
            <a:r>
              <a:rPr lang="cs-CZ" sz="1800" dirty="0" smtClean="0"/>
              <a:t>USB (jen pro PC) – není galvanicky oddělen</a:t>
            </a:r>
          </a:p>
          <a:p>
            <a:pPr lvl="1"/>
            <a:endParaRPr lang="cs-CZ" sz="1800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pic>
        <p:nvPicPr>
          <p:cNvPr id="14" name="Picture 48" descr="POL895-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429264"/>
            <a:ext cx="1295400" cy="95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2" descr="POL687-70_ST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304800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429264"/>
            <a:ext cx="458788" cy="819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785786" y="4714884"/>
            <a:ext cx="6350" cy="6576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lIns="36000" tIns="36000" rIns="36000" bIns="36000" anchor="ctr"/>
          <a:lstStyle/>
          <a:p>
            <a:endParaRPr lang="cs-CZ" dirty="0"/>
          </a:p>
        </p:txBody>
      </p:sp>
      <p:cxnSp>
        <p:nvCxnSpPr>
          <p:cNvPr id="34" name="Přímá spojovací čára 33"/>
          <p:cNvCxnSpPr>
            <a:endCxn id="14" idx="0"/>
          </p:cNvCxnSpPr>
          <p:nvPr/>
        </p:nvCxnSpPr>
        <p:spPr>
          <a:xfrm rot="16200000" flipH="1">
            <a:off x="1645421" y="5069695"/>
            <a:ext cx="714380" cy="475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2000232" y="4929198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HMI</a:t>
            </a:r>
            <a:endParaRPr lang="cs-CZ" sz="12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785786" y="4929198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Modbus</a:t>
            </a:r>
            <a:endParaRPr lang="cs-CZ" sz="1200" dirty="0"/>
          </a:p>
        </p:txBody>
      </p:sp>
      <p:grpSp>
        <p:nvGrpSpPr>
          <p:cNvPr id="64" name="Skupina 63"/>
          <p:cNvGrpSpPr/>
          <p:nvPr/>
        </p:nvGrpSpPr>
        <p:grpSpPr>
          <a:xfrm>
            <a:off x="3000364" y="2857496"/>
            <a:ext cx="3857652" cy="276999"/>
            <a:chOff x="3000364" y="2857496"/>
            <a:chExt cx="3857652" cy="276999"/>
          </a:xfrm>
        </p:grpSpPr>
        <p:cxnSp>
          <p:nvCxnSpPr>
            <p:cNvPr id="44" name="Přímá spojovací čára 43"/>
            <p:cNvCxnSpPr/>
            <p:nvPr/>
          </p:nvCxnSpPr>
          <p:spPr>
            <a:xfrm rot="5400000" flipH="1" flipV="1">
              <a:off x="2928926" y="2928934"/>
              <a:ext cx="142876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0" name="TextovéPole 49"/>
            <p:cNvSpPr txBox="1"/>
            <p:nvPr/>
          </p:nvSpPr>
          <p:spPr>
            <a:xfrm>
              <a:off x="3071802" y="2857496"/>
              <a:ext cx="4619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USB</a:t>
              </a:r>
              <a:endParaRPr lang="cs-CZ" sz="1200" dirty="0"/>
            </a:p>
          </p:txBody>
        </p:sp>
        <p:cxnSp>
          <p:nvCxnSpPr>
            <p:cNvPr id="72" name="Přímá spojovací čára 71"/>
            <p:cNvCxnSpPr/>
            <p:nvPr/>
          </p:nvCxnSpPr>
          <p:spPr>
            <a:xfrm>
              <a:off x="3000364" y="2857496"/>
              <a:ext cx="3857652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29" name="Picture 3" descr="E:\AlfaView\Topologie\LCD ProCop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428736"/>
            <a:ext cx="1648111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Obdélník 41"/>
          <p:cNvSpPr/>
          <p:nvPr/>
        </p:nvSpPr>
        <p:spPr>
          <a:xfrm>
            <a:off x="7929586" y="1857364"/>
            <a:ext cx="105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Dispečink</a:t>
            </a:r>
          </a:p>
          <a:p>
            <a:pPr algn="ctr"/>
            <a:r>
              <a:rPr lang="cs-CZ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ProCop 3.4</a:t>
            </a:r>
            <a:endParaRPr lang="cs-CZ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5" name="Skupina 64"/>
          <p:cNvGrpSpPr/>
          <p:nvPr/>
        </p:nvGrpSpPr>
        <p:grpSpPr>
          <a:xfrm>
            <a:off x="2928926" y="2571744"/>
            <a:ext cx="4357718" cy="2357454"/>
            <a:chOff x="2928926" y="2571744"/>
            <a:chExt cx="4357718" cy="2357454"/>
          </a:xfrm>
        </p:grpSpPr>
        <p:sp>
          <p:nvSpPr>
            <p:cNvPr id="51" name="TextovéPole 50"/>
            <p:cNvSpPr txBox="1"/>
            <p:nvPr/>
          </p:nvSpPr>
          <p:spPr>
            <a:xfrm>
              <a:off x="3000364" y="4643446"/>
              <a:ext cx="76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Ethernet</a:t>
              </a:r>
              <a:endParaRPr lang="cs-CZ" sz="1200" dirty="0"/>
            </a:p>
          </p:txBody>
        </p:sp>
        <p:cxnSp>
          <p:nvCxnSpPr>
            <p:cNvPr id="56" name="Přímá spojovací čára 55"/>
            <p:cNvCxnSpPr/>
            <p:nvPr/>
          </p:nvCxnSpPr>
          <p:spPr>
            <a:xfrm rot="5400000">
              <a:off x="2821769" y="4822041"/>
              <a:ext cx="214314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Přímá spojovací čára 58"/>
            <p:cNvCxnSpPr/>
            <p:nvPr/>
          </p:nvCxnSpPr>
          <p:spPr>
            <a:xfrm rot="10800000">
              <a:off x="2928926" y="4929198"/>
              <a:ext cx="928694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Přímá spojovací čára 74"/>
            <p:cNvCxnSpPr/>
            <p:nvPr/>
          </p:nvCxnSpPr>
          <p:spPr>
            <a:xfrm rot="5400000" flipH="1" flipV="1">
              <a:off x="2678893" y="3750471"/>
              <a:ext cx="2357454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Přímá spojovací čára 76"/>
            <p:cNvCxnSpPr/>
            <p:nvPr/>
          </p:nvCxnSpPr>
          <p:spPr>
            <a:xfrm>
              <a:off x="3857620" y="3286124"/>
              <a:ext cx="3429024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Přímá spojovací čára 78"/>
            <p:cNvCxnSpPr/>
            <p:nvPr/>
          </p:nvCxnSpPr>
          <p:spPr>
            <a:xfrm rot="5400000" flipH="1" flipV="1">
              <a:off x="7143768" y="3143248"/>
              <a:ext cx="285752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ovéPole 54"/>
            <p:cNvSpPr txBox="1"/>
            <p:nvPr/>
          </p:nvSpPr>
          <p:spPr>
            <a:xfrm>
              <a:off x="4786314" y="3000372"/>
              <a:ext cx="76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Ethernet</a:t>
              </a:r>
              <a:endParaRPr lang="cs-CZ" sz="1200" dirty="0"/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357158" y="1500174"/>
            <a:ext cx="6000792" cy="1500198"/>
            <a:chOff x="357158" y="1500174"/>
            <a:chExt cx="6000792" cy="1500198"/>
          </a:xfrm>
        </p:grpSpPr>
        <p:sp>
          <p:nvSpPr>
            <p:cNvPr id="40" name="TextovéPole 39"/>
            <p:cNvSpPr txBox="1"/>
            <p:nvPr/>
          </p:nvSpPr>
          <p:spPr>
            <a:xfrm>
              <a:off x="3000364" y="1500174"/>
              <a:ext cx="9469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AlfaBox</a:t>
              </a:r>
              <a:r>
                <a:rPr lang="cs-CZ" sz="1200" dirty="0"/>
                <a:t> </a:t>
              </a:r>
              <a:r>
                <a:rPr lang="cs-CZ" sz="1200" dirty="0" smtClean="0"/>
                <a:t>3.x</a:t>
              </a:r>
            </a:p>
          </p:txBody>
        </p:sp>
        <p:cxnSp>
          <p:nvCxnSpPr>
            <p:cNvPr id="41" name="Přímá spojovací čára 40"/>
            <p:cNvCxnSpPr/>
            <p:nvPr/>
          </p:nvCxnSpPr>
          <p:spPr>
            <a:xfrm rot="5400000" flipH="1" flipV="1">
              <a:off x="1785918" y="2714620"/>
              <a:ext cx="5715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103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8080"/>
                </a:clrFrom>
                <a:clrTo>
                  <a:srgbClr val="008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488" y="1714488"/>
              <a:ext cx="1244600" cy="8080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67" name="Přímá spojovací čára 66"/>
            <p:cNvCxnSpPr/>
            <p:nvPr/>
          </p:nvCxnSpPr>
          <p:spPr>
            <a:xfrm rot="10800000">
              <a:off x="2071670" y="2643182"/>
              <a:ext cx="164307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ovací čára 51"/>
            <p:cNvCxnSpPr/>
            <p:nvPr/>
          </p:nvCxnSpPr>
          <p:spPr>
            <a:xfrm rot="5400000" flipH="1" flipV="1">
              <a:off x="3607587" y="2536025"/>
              <a:ext cx="2143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Volný tvar 53"/>
            <p:cNvSpPr/>
            <p:nvPr/>
          </p:nvSpPr>
          <p:spPr>
            <a:xfrm>
              <a:off x="4357686" y="2143116"/>
              <a:ext cx="2000264" cy="0"/>
            </a:xfrm>
            <a:custGeom>
              <a:avLst/>
              <a:gdLst>
                <a:gd name="connsiteX0" fmla="*/ 0 w 4881283"/>
                <a:gd name="connsiteY0" fmla="*/ 834837 h 1231526"/>
                <a:gd name="connsiteX1" fmla="*/ 1459006 w 4881283"/>
                <a:gd name="connsiteY1" fmla="*/ 88526 h 1231526"/>
                <a:gd name="connsiteX2" fmla="*/ 3153336 w 4881283"/>
                <a:gd name="connsiteY2" fmla="*/ 303679 h 1231526"/>
                <a:gd name="connsiteX3" fmla="*/ 4457700 w 4881283"/>
                <a:gd name="connsiteY3" fmla="*/ 861732 h 1231526"/>
                <a:gd name="connsiteX4" fmla="*/ 4686300 w 4881283"/>
                <a:gd name="connsiteY4" fmla="*/ 1063437 h 1231526"/>
                <a:gd name="connsiteX5" fmla="*/ 4881283 w 4881283"/>
                <a:gd name="connsiteY5" fmla="*/ 1231526 h 1231526"/>
                <a:gd name="connsiteX0" fmla="*/ 0 w 4713194"/>
                <a:gd name="connsiteY0" fmla="*/ 834837 h 1063437"/>
                <a:gd name="connsiteX1" fmla="*/ 1459006 w 4713194"/>
                <a:gd name="connsiteY1" fmla="*/ 88526 h 1063437"/>
                <a:gd name="connsiteX2" fmla="*/ 3153336 w 4713194"/>
                <a:gd name="connsiteY2" fmla="*/ 303679 h 1063437"/>
                <a:gd name="connsiteX3" fmla="*/ 4457700 w 4713194"/>
                <a:gd name="connsiteY3" fmla="*/ 861732 h 1063437"/>
                <a:gd name="connsiteX4" fmla="*/ 4686300 w 4713194"/>
                <a:gd name="connsiteY4" fmla="*/ 1063437 h 1063437"/>
                <a:gd name="connsiteX0" fmla="*/ 0 w 4457700"/>
                <a:gd name="connsiteY0" fmla="*/ 834837 h 861732"/>
                <a:gd name="connsiteX1" fmla="*/ 1459006 w 4457700"/>
                <a:gd name="connsiteY1" fmla="*/ 88526 h 861732"/>
                <a:gd name="connsiteX2" fmla="*/ 3153336 w 4457700"/>
                <a:gd name="connsiteY2" fmla="*/ 303679 h 861732"/>
                <a:gd name="connsiteX3" fmla="*/ 4457700 w 4457700"/>
                <a:gd name="connsiteY3" fmla="*/ 861732 h 861732"/>
                <a:gd name="connsiteX0" fmla="*/ 0 w 4457700"/>
                <a:gd name="connsiteY0" fmla="*/ 866634 h 893529"/>
                <a:gd name="connsiteX1" fmla="*/ 1459006 w 4457700"/>
                <a:gd name="connsiteY1" fmla="*/ 120323 h 893529"/>
                <a:gd name="connsiteX2" fmla="*/ 2976854 w 4457700"/>
                <a:gd name="connsiteY2" fmla="*/ 144693 h 893529"/>
                <a:gd name="connsiteX3" fmla="*/ 4457700 w 4457700"/>
                <a:gd name="connsiteY3" fmla="*/ 893529 h 893529"/>
                <a:gd name="connsiteX0" fmla="*/ 0 w 4457700"/>
                <a:gd name="connsiteY0" fmla="*/ 811028 h 837923"/>
                <a:gd name="connsiteX1" fmla="*/ 905152 w 4457700"/>
                <a:gd name="connsiteY1" fmla="*/ 303402 h 837923"/>
                <a:gd name="connsiteX2" fmla="*/ 2976854 w 4457700"/>
                <a:gd name="connsiteY2" fmla="*/ 89087 h 837923"/>
                <a:gd name="connsiteX3" fmla="*/ 4457700 w 4457700"/>
                <a:gd name="connsiteY3" fmla="*/ 837923 h 837923"/>
                <a:gd name="connsiteX0" fmla="*/ 0 w 4457700"/>
                <a:gd name="connsiteY0" fmla="*/ 811028 h 837923"/>
                <a:gd name="connsiteX1" fmla="*/ 905152 w 4457700"/>
                <a:gd name="connsiteY1" fmla="*/ 303402 h 837923"/>
                <a:gd name="connsiteX2" fmla="*/ 2976854 w 4457700"/>
                <a:gd name="connsiteY2" fmla="*/ 89087 h 837923"/>
                <a:gd name="connsiteX3" fmla="*/ 4457700 w 4457700"/>
                <a:gd name="connsiteY3" fmla="*/ 837923 h 837923"/>
                <a:gd name="connsiteX0" fmla="*/ 0 w 4457700"/>
                <a:gd name="connsiteY0" fmla="*/ 811028 h 837923"/>
                <a:gd name="connsiteX1" fmla="*/ 905152 w 4457700"/>
                <a:gd name="connsiteY1" fmla="*/ 303402 h 837923"/>
                <a:gd name="connsiteX2" fmla="*/ 2976854 w 4457700"/>
                <a:gd name="connsiteY2" fmla="*/ 89087 h 837923"/>
                <a:gd name="connsiteX3" fmla="*/ 4457700 w 4457700"/>
                <a:gd name="connsiteY3" fmla="*/ 837923 h 837923"/>
                <a:gd name="connsiteX0" fmla="*/ 0 w 4457700"/>
                <a:gd name="connsiteY0" fmla="*/ 811028 h 837923"/>
                <a:gd name="connsiteX1" fmla="*/ 690838 w 4457700"/>
                <a:gd name="connsiteY1" fmla="*/ 303402 h 837923"/>
                <a:gd name="connsiteX2" fmla="*/ 2976854 w 4457700"/>
                <a:gd name="connsiteY2" fmla="*/ 89087 h 837923"/>
                <a:gd name="connsiteX3" fmla="*/ 4457700 w 4457700"/>
                <a:gd name="connsiteY3" fmla="*/ 837923 h 837923"/>
                <a:gd name="connsiteX0" fmla="*/ 0 w 4457700"/>
                <a:gd name="connsiteY0" fmla="*/ 811028 h 837923"/>
                <a:gd name="connsiteX1" fmla="*/ 690838 w 4457700"/>
                <a:gd name="connsiteY1" fmla="*/ 303402 h 837923"/>
                <a:gd name="connsiteX2" fmla="*/ 2976854 w 4457700"/>
                <a:gd name="connsiteY2" fmla="*/ 89087 h 837923"/>
                <a:gd name="connsiteX3" fmla="*/ 4457700 w 4457700"/>
                <a:gd name="connsiteY3" fmla="*/ 837923 h 837923"/>
                <a:gd name="connsiteX0" fmla="*/ 0 w 4457700"/>
                <a:gd name="connsiteY0" fmla="*/ 839742 h 866637"/>
                <a:gd name="connsiteX1" fmla="*/ 1048028 w 4457700"/>
                <a:gd name="connsiteY1" fmla="*/ 189240 h 866637"/>
                <a:gd name="connsiteX2" fmla="*/ 2976854 w 4457700"/>
                <a:gd name="connsiteY2" fmla="*/ 117801 h 866637"/>
                <a:gd name="connsiteX3" fmla="*/ 4457700 w 4457700"/>
                <a:gd name="connsiteY3" fmla="*/ 866637 h 866637"/>
                <a:gd name="connsiteX0" fmla="*/ 0 w 4457700"/>
                <a:gd name="connsiteY0" fmla="*/ 834840 h 861735"/>
                <a:gd name="connsiteX1" fmla="*/ 1048028 w 4457700"/>
                <a:gd name="connsiteY1" fmla="*/ 184338 h 861735"/>
                <a:gd name="connsiteX2" fmla="*/ 2976854 w 4457700"/>
                <a:gd name="connsiteY2" fmla="*/ 112899 h 861735"/>
                <a:gd name="connsiteX3" fmla="*/ 4457700 w 4457700"/>
                <a:gd name="connsiteY3" fmla="*/ 861735 h 861735"/>
                <a:gd name="connsiteX0" fmla="*/ 0 w 4457700"/>
                <a:gd name="connsiteY0" fmla="*/ 763401 h 790296"/>
                <a:gd name="connsiteX1" fmla="*/ 1048028 w 4457700"/>
                <a:gd name="connsiteY1" fmla="*/ 112899 h 790296"/>
                <a:gd name="connsiteX2" fmla="*/ 2762540 w 4457700"/>
                <a:gd name="connsiteY2" fmla="*/ 112899 h 790296"/>
                <a:gd name="connsiteX3" fmla="*/ 4457700 w 4457700"/>
                <a:gd name="connsiteY3" fmla="*/ 790296 h 790296"/>
                <a:gd name="connsiteX0" fmla="*/ 0 w 4457700"/>
                <a:gd name="connsiteY0" fmla="*/ 762201 h 789096"/>
                <a:gd name="connsiteX1" fmla="*/ 1303020 w 4457700"/>
                <a:gd name="connsiteY1" fmla="*/ 118899 h 789096"/>
                <a:gd name="connsiteX2" fmla="*/ 2762540 w 4457700"/>
                <a:gd name="connsiteY2" fmla="*/ 111699 h 789096"/>
                <a:gd name="connsiteX3" fmla="*/ 4457700 w 4457700"/>
                <a:gd name="connsiteY3" fmla="*/ 789096 h 789096"/>
                <a:gd name="connsiteX0" fmla="*/ 0 w 4457700"/>
                <a:gd name="connsiteY0" fmla="*/ 755001 h 781896"/>
                <a:gd name="connsiteX1" fmla="*/ 1303020 w 4457700"/>
                <a:gd name="connsiteY1" fmla="*/ 111699 h 781896"/>
                <a:gd name="connsiteX2" fmla="*/ 3086100 w 4457700"/>
                <a:gd name="connsiteY2" fmla="*/ 111699 h 781896"/>
                <a:gd name="connsiteX3" fmla="*/ 4457700 w 4457700"/>
                <a:gd name="connsiteY3" fmla="*/ 781896 h 781896"/>
                <a:gd name="connsiteX0" fmla="*/ 0 w 4251960"/>
                <a:gd name="connsiteY0" fmla="*/ 750519 h 750519"/>
                <a:gd name="connsiteX1" fmla="*/ 1303020 w 4251960"/>
                <a:gd name="connsiteY1" fmla="*/ 107217 h 750519"/>
                <a:gd name="connsiteX2" fmla="*/ 3086100 w 4251960"/>
                <a:gd name="connsiteY2" fmla="*/ 107217 h 750519"/>
                <a:gd name="connsiteX3" fmla="*/ 4251960 w 4251960"/>
                <a:gd name="connsiteY3" fmla="*/ 707713 h 750519"/>
                <a:gd name="connsiteX0" fmla="*/ 0 w 4251960"/>
                <a:gd name="connsiteY0" fmla="*/ 750519 h 750519"/>
                <a:gd name="connsiteX1" fmla="*/ 1303020 w 4251960"/>
                <a:gd name="connsiteY1" fmla="*/ 107217 h 750519"/>
                <a:gd name="connsiteX2" fmla="*/ 3086100 w 4251960"/>
                <a:gd name="connsiteY2" fmla="*/ 107217 h 750519"/>
                <a:gd name="connsiteX3" fmla="*/ 4251960 w 4251960"/>
                <a:gd name="connsiteY3" fmla="*/ 707713 h 750519"/>
                <a:gd name="connsiteX0" fmla="*/ 0 w 4251960"/>
                <a:gd name="connsiteY0" fmla="*/ 650436 h 650436"/>
                <a:gd name="connsiteX1" fmla="*/ 1303020 w 4251960"/>
                <a:gd name="connsiteY1" fmla="*/ 7134 h 650436"/>
                <a:gd name="connsiteX2" fmla="*/ 4251960 w 4251960"/>
                <a:gd name="connsiteY2" fmla="*/ 607630 h 650436"/>
                <a:gd name="connsiteX0" fmla="*/ 0 w 4251960"/>
                <a:gd name="connsiteY0" fmla="*/ 650436 h 650436"/>
                <a:gd name="connsiteX1" fmla="*/ 1303020 w 4251960"/>
                <a:gd name="connsiteY1" fmla="*/ 7134 h 650436"/>
                <a:gd name="connsiteX2" fmla="*/ 4251960 w 4251960"/>
                <a:gd name="connsiteY2" fmla="*/ 607630 h 650436"/>
                <a:gd name="connsiteX0" fmla="*/ 0 w 4251960"/>
                <a:gd name="connsiteY0" fmla="*/ 643303 h 643303"/>
                <a:gd name="connsiteX1" fmla="*/ 1303020 w 4251960"/>
                <a:gd name="connsiteY1" fmla="*/ 1 h 643303"/>
                <a:gd name="connsiteX2" fmla="*/ 4251960 w 4251960"/>
                <a:gd name="connsiteY2" fmla="*/ 600497 h 643303"/>
                <a:gd name="connsiteX0" fmla="*/ 0 w 4251960"/>
                <a:gd name="connsiteY0" fmla="*/ 1218310 h 1218310"/>
                <a:gd name="connsiteX1" fmla="*/ 1303020 w 4251960"/>
                <a:gd name="connsiteY1" fmla="*/ 575008 h 1218310"/>
                <a:gd name="connsiteX2" fmla="*/ 4251960 w 4251960"/>
                <a:gd name="connsiteY2" fmla="*/ 1175504 h 1218310"/>
                <a:gd name="connsiteX0" fmla="*/ 0 w 4251960"/>
                <a:gd name="connsiteY0" fmla="*/ 1218310 h 1218310"/>
                <a:gd name="connsiteX1" fmla="*/ 1303020 w 4251960"/>
                <a:gd name="connsiteY1" fmla="*/ 575008 h 1218310"/>
                <a:gd name="connsiteX2" fmla="*/ 4251960 w 4251960"/>
                <a:gd name="connsiteY2" fmla="*/ 1175504 h 1218310"/>
                <a:gd name="connsiteX0" fmla="*/ 0 w 3840480"/>
                <a:gd name="connsiteY0" fmla="*/ 371755 h 959371"/>
                <a:gd name="connsiteX1" fmla="*/ 891540 w 3840480"/>
                <a:gd name="connsiteY1" fmla="*/ 358875 h 959371"/>
                <a:gd name="connsiteX2" fmla="*/ 3840480 w 3840480"/>
                <a:gd name="connsiteY2" fmla="*/ 959371 h 959371"/>
                <a:gd name="connsiteX0" fmla="*/ 957262 w 1905952"/>
                <a:gd name="connsiteY0" fmla="*/ 371755 h 2293345"/>
                <a:gd name="connsiteX1" fmla="*/ 1848802 w 1905952"/>
                <a:gd name="connsiteY1" fmla="*/ 358875 h 2293345"/>
                <a:gd name="connsiteX2" fmla="*/ 614362 w 1905952"/>
                <a:gd name="connsiteY2" fmla="*/ 2293345 h 2293345"/>
                <a:gd name="connsiteX0" fmla="*/ 342900 w 1291590"/>
                <a:gd name="connsiteY0" fmla="*/ 371755 h 2293345"/>
                <a:gd name="connsiteX1" fmla="*/ 1234440 w 1291590"/>
                <a:gd name="connsiteY1" fmla="*/ 358875 h 2293345"/>
                <a:gd name="connsiteX2" fmla="*/ 0 w 1291590"/>
                <a:gd name="connsiteY2" fmla="*/ 2293345 h 2293345"/>
                <a:gd name="connsiteX0" fmla="*/ 548640 w 1531620"/>
                <a:gd name="connsiteY0" fmla="*/ 373177 h 2534966"/>
                <a:gd name="connsiteX1" fmla="*/ 1440180 w 1531620"/>
                <a:gd name="connsiteY1" fmla="*/ 360297 h 2534966"/>
                <a:gd name="connsiteX2" fmla="*/ 0 w 1531620"/>
                <a:gd name="connsiteY2" fmla="*/ 2534966 h 2534966"/>
                <a:gd name="connsiteX0" fmla="*/ 548640 w 1805940"/>
                <a:gd name="connsiteY0" fmla="*/ 371755 h 2533544"/>
                <a:gd name="connsiteX1" fmla="*/ 1714500 w 1805940"/>
                <a:gd name="connsiteY1" fmla="*/ 972252 h 2533544"/>
                <a:gd name="connsiteX2" fmla="*/ 0 w 1805940"/>
                <a:gd name="connsiteY2" fmla="*/ 2533544 h 2533544"/>
                <a:gd name="connsiteX0" fmla="*/ 548640 w 1805940"/>
                <a:gd name="connsiteY0" fmla="*/ 371755 h 2533544"/>
                <a:gd name="connsiteX1" fmla="*/ 1714500 w 1805940"/>
                <a:gd name="connsiteY1" fmla="*/ 972252 h 2533544"/>
                <a:gd name="connsiteX2" fmla="*/ 0 w 1805940"/>
                <a:gd name="connsiteY2" fmla="*/ 2533544 h 2533544"/>
                <a:gd name="connsiteX0" fmla="*/ 548640 w 1805940"/>
                <a:gd name="connsiteY0" fmla="*/ 371755 h 2533544"/>
                <a:gd name="connsiteX1" fmla="*/ 1714500 w 1805940"/>
                <a:gd name="connsiteY1" fmla="*/ 972252 h 2533544"/>
                <a:gd name="connsiteX2" fmla="*/ 0 w 1805940"/>
                <a:gd name="connsiteY2" fmla="*/ 2533544 h 2533544"/>
                <a:gd name="connsiteX0" fmla="*/ 548640 w 1805940"/>
                <a:gd name="connsiteY0" fmla="*/ 367497 h 2529286"/>
                <a:gd name="connsiteX1" fmla="*/ 1714500 w 1805940"/>
                <a:gd name="connsiteY1" fmla="*/ 967994 h 2529286"/>
                <a:gd name="connsiteX2" fmla="*/ 0 w 1805940"/>
                <a:gd name="connsiteY2" fmla="*/ 2529286 h 2529286"/>
                <a:gd name="connsiteX0" fmla="*/ 548640 w 1805940"/>
                <a:gd name="connsiteY0" fmla="*/ 329329 h 2491118"/>
                <a:gd name="connsiteX1" fmla="*/ 1714500 w 1805940"/>
                <a:gd name="connsiteY1" fmla="*/ 929826 h 2491118"/>
                <a:gd name="connsiteX2" fmla="*/ 0 w 1805940"/>
                <a:gd name="connsiteY2" fmla="*/ 2491118 h 2491118"/>
                <a:gd name="connsiteX0" fmla="*/ 548640 w 1805940"/>
                <a:gd name="connsiteY0" fmla="*/ 99004 h 2260793"/>
                <a:gd name="connsiteX1" fmla="*/ 1714500 w 1805940"/>
                <a:gd name="connsiteY1" fmla="*/ 699501 h 2260793"/>
                <a:gd name="connsiteX2" fmla="*/ 0 w 1805940"/>
                <a:gd name="connsiteY2" fmla="*/ 2260793 h 2260793"/>
                <a:gd name="connsiteX0" fmla="*/ 548640 w 1805940"/>
                <a:gd name="connsiteY0" fmla="*/ 99004 h 2380896"/>
                <a:gd name="connsiteX1" fmla="*/ 1714500 w 1805940"/>
                <a:gd name="connsiteY1" fmla="*/ 819604 h 2380896"/>
                <a:gd name="connsiteX2" fmla="*/ 0 w 1805940"/>
                <a:gd name="connsiteY2" fmla="*/ 2380896 h 2380896"/>
                <a:gd name="connsiteX0" fmla="*/ 548640 w 1805940"/>
                <a:gd name="connsiteY0" fmla="*/ 214845 h 2496737"/>
                <a:gd name="connsiteX1" fmla="*/ 1714500 w 1805940"/>
                <a:gd name="connsiteY1" fmla="*/ 935445 h 2496737"/>
                <a:gd name="connsiteX2" fmla="*/ 0 w 1805940"/>
                <a:gd name="connsiteY2" fmla="*/ 2496737 h 2496737"/>
                <a:gd name="connsiteX0" fmla="*/ 548640 w 1822888"/>
                <a:gd name="connsiteY0" fmla="*/ 214845 h 2496737"/>
                <a:gd name="connsiteX1" fmla="*/ 1714500 w 1822888"/>
                <a:gd name="connsiteY1" fmla="*/ 935445 h 2496737"/>
                <a:gd name="connsiteX2" fmla="*/ 0 w 1822888"/>
                <a:gd name="connsiteY2" fmla="*/ 2496737 h 2496737"/>
                <a:gd name="connsiteX0" fmla="*/ 548640 w 1777710"/>
                <a:gd name="connsiteY0" fmla="*/ 214845 h 2496737"/>
                <a:gd name="connsiteX1" fmla="*/ 1714500 w 1777710"/>
                <a:gd name="connsiteY1" fmla="*/ 935445 h 2496737"/>
                <a:gd name="connsiteX2" fmla="*/ 0 w 1777710"/>
                <a:gd name="connsiteY2" fmla="*/ 2496737 h 2496737"/>
                <a:gd name="connsiteX0" fmla="*/ 0 w 6042554"/>
                <a:gd name="connsiteY0" fmla="*/ 214846 h 3710280"/>
                <a:gd name="connsiteX1" fmla="*/ 5979344 w 6042554"/>
                <a:gd name="connsiteY1" fmla="*/ 2148988 h 3710280"/>
                <a:gd name="connsiteX2" fmla="*/ 4264844 w 6042554"/>
                <a:gd name="connsiteY2" fmla="*/ 3710280 h 3710280"/>
                <a:gd name="connsiteX0" fmla="*/ 0 w 8200893"/>
                <a:gd name="connsiteY0" fmla="*/ 214844 h 2961257"/>
                <a:gd name="connsiteX1" fmla="*/ 5979344 w 8200893"/>
                <a:gd name="connsiteY1" fmla="*/ 2148986 h 2961257"/>
                <a:gd name="connsiteX2" fmla="*/ 7704234 w 8200893"/>
                <a:gd name="connsiteY2" fmla="*/ 2961257 h 2961257"/>
                <a:gd name="connsiteX0" fmla="*/ 0 w 8200893"/>
                <a:gd name="connsiteY0" fmla="*/ 214846 h 2961259"/>
                <a:gd name="connsiteX1" fmla="*/ 6053327 w 8200893"/>
                <a:gd name="connsiteY1" fmla="*/ 839031 h 2961259"/>
                <a:gd name="connsiteX2" fmla="*/ 7704234 w 8200893"/>
                <a:gd name="connsiteY2" fmla="*/ 2961259 h 2961259"/>
                <a:gd name="connsiteX0" fmla="*/ 0 w 8200893"/>
                <a:gd name="connsiteY0" fmla="*/ 214844 h 2961257"/>
                <a:gd name="connsiteX1" fmla="*/ 6053327 w 8200893"/>
                <a:gd name="connsiteY1" fmla="*/ 839029 h 2961257"/>
                <a:gd name="connsiteX2" fmla="*/ 7704234 w 8200893"/>
                <a:gd name="connsiteY2" fmla="*/ 2961257 h 2961257"/>
                <a:gd name="connsiteX0" fmla="*/ 0 w 8200893"/>
                <a:gd name="connsiteY0" fmla="*/ 262404 h 3008817"/>
                <a:gd name="connsiteX1" fmla="*/ 5503024 w 8200893"/>
                <a:gd name="connsiteY1" fmla="*/ 636915 h 3008817"/>
                <a:gd name="connsiteX2" fmla="*/ 7704234 w 8200893"/>
                <a:gd name="connsiteY2" fmla="*/ 3008817 h 3008817"/>
                <a:gd name="connsiteX0" fmla="*/ 0 w 8200893"/>
                <a:gd name="connsiteY0" fmla="*/ 595768 h 3342181"/>
                <a:gd name="connsiteX1" fmla="*/ 5503024 w 8200893"/>
                <a:gd name="connsiteY1" fmla="*/ 970279 h 3342181"/>
                <a:gd name="connsiteX2" fmla="*/ 7704234 w 8200893"/>
                <a:gd name="connsiteY2" fmla="*/ 3342181 h 3342181"/>
                <a:gd name="connsiteX0" fmla="*/ 0 w 8200893"/>
                <a:gd name="connsiteY0" fmla="*/ 470931 h 3217344"/>
                <a:gd name="connsiteX1" fmla="*/ 5365449 w 8200893"/>
                <a:gd name="connsiteY1" fmla="*/ 970279 h 3217344"/>
                <a:gd name="connsiteX2" fmla="*/ 7704234 w 8200893"/>
                <a:gd name="connsiteY2" fmla="*/ 3217344 h 3217344"/>
                <a:gd name="connsiteX0" fmla="*/ 0 w 7704234"/>
                <a:gd name="connsiteY0" fmla="*/ 470931 h 3217344"/>
                <a:gd name="connsiteX1" fmla="*/ 5365449 w 7704234"/>
                <a:gd name="connsiteY1" fmla="*/ 970279 h 3217344"/>
                <a:gd name="connsiteX2" fmla="*/ 7704234 w 7704234"/>
                <a:gd name="connsiteY2" fmla="*/ 3217344 h 3217344"/>
                <a:gd name="connsiteX0" fmla="*/ 0 w 7704234"/>
                <a:gd name="connsiteY0" fmla="*/ 470931 h 3217344"/>
                <a:gd name="connsiteX1" fmla="*/ 5365449 w 7704234"/>
                <a:gd name="connsiteY1" fmla="*/ 970279 h 3217344"/>
                <a:gd name="connsiteX2" fmla="*/ 7704234 w 7704234"/>
                <a:gd name="connsiteY2" fmla="*/ 3217344 h 3217344"/>
                <a:gd name="connsiteX0" fmla="*/ 0 w 7704234"/>
                <a:gd name="connsiteY0" fmla="*/ 222737 h 2969150"/>
                <a:gd name="connsiteX1" fmla="*/ 5365449 w 7704234"/>
                <a:gd name="connsiteY1" fmla="*/ 722085 h 2969150"/>
                <a:gd name="connsiteX2" fmla="*/ 7704234 w 7704234"/>
                <a:gd name="connsiteY2" fmla="*/ 2969150 h 2969150"/>
                <a:gd name="connsiteX0" fmla="*/ 0 w 7704234"/>
                <a:gd name="connsiteY0" fmla="*/ 347574 h 3093987"/>
                <a:gd name="connsiteX1" fmla="*/ 5365449 w 7704234"/>
                <a:gd name="connsiteY1" fmla="*/ 722085 h 3093987"/>
                <a:gd name="connsiteX2" fmla="*/ 7704234 w 7704234"/>
                <a:gd name="connsiteY2" fmla="*/ 3093987 h 3093987"/>
                <a:gd name="connsiteX0" fmla="*/ 0 w 7704234"/>
                <a:gd name="connsiteY0" fmla="*/ 341804 h 3088217"/>
                <a:gd name="connsiteX1" fmla="*/ 5365449 w 7704234"/>
                <a:gd name="connsiteY1" fmla="*/ 716315 h 3088217"/>
                <a:gd name="connsiteX2" fmla="*/ 7704234 w 7704234"/>
                <a:gd name="connsiteY2" fmla="*/ 3088217 h 3088217"/>
                <a:gd name="connsiteX0" fmla="*/ 0 w 7704234"/>
                <a:gd name="connsiteY0" fmla="*/ 403314 h 3149727"/>
                <a:gd name="connsiteX1" fmla="*/ 5365449 w 7704234"/>
                <a:gd name="connsiteY1" fmla="*/ 777825 h 3149727"/>
                <a:gd name="connsiteX2" fmla="*/ 7704234 w 7704234"/>
                <a:gd name="connsiteY2" fmla="*/ 3149727 h 3149727"/>
                <a:gd name="connsiteX0" fmla="*/ 0 w 7704234"/>
                <a:gd name="connsiteY0" fmla="*/ 262984 h 3009397"/>
                <a:gd name="connsiteX1" fmla="*/ 5365449 w 7704234"/>
                <a:gd name="connsiteY1" fmla="*/ 637495 h 3009397"/>
                <a:gd name="connsiteX2" fmla="*/ 7704234 w 7704234"/>
                <a:gd name="connsiteY2" fmla="*/ 3009397 h 3009397"/>
                <a:gd name="connsiteX0" fmla="*/ 0 w 7704234"/>
                <a:gd name="connsiteY0" fmla="*/ 314771 h 3061184"/>
                <a:gd name="connsiteX1" fmla="*/ 5365449 w 7704234"/>
                <a:gd name="connsiteY1" fmla="*/ 689282 h 3061184"/>
                <a:gd name="connsiteX2" fmla="*/ 7704234 w 7704234"/>
                <a:gd name="connsiteY2" fmla="*/ 3061184 h 3061184"/>
                <a:gd name="connsiteX0" fmla="*/ 0 w 7704234"/>
                <a:gd name="connsiteY0" fmla="*/ 214845 h 2961258"/>
                <a:gd name="connsiteX1" fmla="*/ 5503024 w 7704234"/>
                <a:gd name="connsiteY1" fmla="*/ 869939 h 2961258"/>
                <a:gd name="connsiteX2" fmla="*/ 7704234 w 7704234"/>
                <a:gd name="connsiteY2" fmla="*/ 2961258 h 2961258"/>
                <a:gd name="connsiteX0" fmla="*/ 9151 w 7713385"/>
                <a:gd name="connsiteY0" fmla="*/ 228650 h 2975063"/>
                <a:gd name="connsiteX1" fmla="*/ 2760663 w 7713385"/>
                <a:gd name="connsiteY1" fmla="*/ 109182 h 2975063"/>
                <a:gd name="connsiteX2" fmla="*/ 5512175 w 7713385"/>
                <a:gd name="connsiteY2" fmla="*/ 883744 h 2975063"/>
                <a:gd name="connsiteX3" fmla="*/ 7713385 w 7713385"/>
                <a:gd name="connsiteY3" fmla="*/ 2975063 h 2975063"/>
                <a:gd name="connsiteX0" fmla="*/ 9151 w 7713385"/>
                <a:gd name="connsiteY0" fmla="*/ 1836 h 2748249"/>
                <a:gd name="connsiteX1" fmla="*/ 4411571 w 7713385"/>
                <a:gd name="connsiteY1" fmla="*/ 114736 h 2748249"/>
                <a:gd name="connsiteX2" fmla="*/ 5512175 w 7713385"/>
                <a:gd name="connsiteY2" fmla="*/ 656930 h 2748249"/>
                <a:gd name="connsiteX3" fmla="*/ 7713385 w 7713385"/>
                <a:gd name="connsiteY3" fmla="*/ 2748249 h 2748249"/>
                <a:gd name="connsiteX0" fmla="*/ 9151 w 7713385"/>
                <a:gd name="connsiteY0" fmla="*/ 1836 h 2748249"/>
                <a:gd name="connsiteX1" fmla="*/ 4411571 w 7713385"/>
                <a:gd name="connsiteY1" fmla="*/ 114736 h 2748249"/>
                <a:gd name="connsiteX2" fmla="*/ 5512175 w 7713385"/>
                <a:gd name="connsiteY2" fmla="*/ 656930 h 2748249"/>
                <a:gd name="connsiteX3" fmla="*/ 7713385 w 7713385"/>
                <a:gd name="connsiteY3" fmla="*/ 2748249 h 2748249"/>
                <a:gd name="connsiteX0" fmla="*/ 0 w 7704234"/>
                <a:gd name="connsiteY0" fmla="*/ 0 h 2746413"/>
                <a:gd name="connsiteX1" fmla="*/ 5503024 w 7704234"/>
                <a:gd name="connsiteY1" fmla="*/ 655094 h 2746413"/>
                <a:gd name="connsiteX2" fmla="*/ 7704234 w 7704234"/>
                <a:gd name="connsiteY2" fmla="*/ 2746413 h 2746413"/>
                <a:gd name="connsiteX0" fmla="*/ 0 w 7704234"/>
                <a:gd name="connsiteY0" fmla="*/ 205403 h 2951816"/>
                <a:gd name="connsiteX1" fmla="*/ 5503024 w 7704234"/>
                <a:gd name="connsiteY1" fmla="*/ 860497 h 2951816"/>
                <a:gd name="connsiteX2" fmla="*/ 7704234 w 7704234"/>
                <a:gd name="connsiteY2" fmla="*/ 2951816 h 2951816"/>
                <a:gd name="connsiteX0" fmla="*/ 0 w 7704234"/>
                <a:gd name="connsiteY0" fmla="*/ 205403 h 2951816"/>
                <a:gd name="connsiteX1" fmla="*/ 5503024 w 7704234"/>
                <a:gd name="connsiteY1" fmla="*/ 860497 h 2951816"/>
                <a:gd name="connsiteX2" fmla="*/ 7704234 w 7704234"/>
                <a:gd name="connsiteY2" fmla="*/ 2951816 h 2951816"/>
                <a:gd name="connsiteX0" fmla="*/ 0 w 7704234"/>
                <a:gd name="connsiteY0" fmla="*/ 205403 h 2951816"/>
                <a:gd name="connsiteX1" fmla="*/ 5503024 w 7704234"/>
                <a:gd name="connsiteY1" fmla="*/ 860497 h 2951816"/>
                <a:gd name="connsiteX2" fmla="*/ 7704234 w 7704234"/>
                <a:gd name="connsiteY2" fmla="*/ 2951816 h 2951816"/>
                <a:gd name="connsiteX0" fmla="*/ 0 w 7704234"/>
                <a:gd name="connsiteY0" fmla="*/ 0 h 2746413"/>
                <a:gd name="connsiteX1" fmla="*/ 5503024 w 7704234"/>
                <a:gd name="connsiteY1" fmla="*/ 655094 h 2746413"/>
                <a:gd name="connsiteX2" fmla="*/ 7704234 w 7704234"/>
                <a:gd name="connsiteY2" fmla="*/ 2746413 h 2746413"/>
                <a:gd name="connsiteX0" fmla="*/ 0 w 7704234"/>
                <a:gd name="connsiteY0" fmla="*/ 0 h 2746413"/>
                <a:gd name="connsiteX1" fmla="*/ 5503024 w 7704234"/>
                <a:gd name="connsiteY1" fmla="*/ 655094 h 2746413"/>
                <a:gd name="connsiteX2" fmla="*/ 7704234 w 7704234"/>
                <a:gd name="connsiteY2" fmla="*/ 2746413 h 2746413"/>
                <a:gd name="connsiteX0" fmla="*/ 0 w 6603629"/>
                <a:gd name="connsiteY0" fmla="*/ 0 h 2672617"/>
                <a:gd name="connsiteX1" fmla="*/ 5503024 w 6603629"/>
                <a:gd name="connsiteY1" fmla="*/ 655094 h 2672617"/>
                <a:gd name="connsiteX2" fmla="*/ 6603629 w 6603629"/>
                <a:gd name="connsiteY2" fmla="*/ 2672617 h 2672617"/>
                <a:gd name="connsiteX0" fmla="*/ 0 w 6603629"/>
                <a:gd name="connsiteY0" fmla="*/ 0 h 2672617"/>
                <a:gd name="connsiteX1" fmla="*/ 5503024 w 6603629"/>
                <a:gd name="connsiteY1" fmla="*/ 655094 h 2672617"/>
                <a:gd name="connsiteX2" fmla="*/ 6603629 w 6603629"/>
                <a:gd name="connsiteY2" fmla="*/ 2672617 h 2672617"/>
                <a:gd name="connsiteX0" fmla="*/ 0 w 6603629"/>
                <a:gd name="connsiteY0" fmla="*/ 0 h 2672617"/>
                <a:gd name="connsiteX1" fmla="*/ 5503024 w 6603629"/>
                <a:gd name="connsiteY1" fmla="*/ 655094 h 2672617"/>
                <a:gd name="connsiteX2" fmla="*/ 6603629 w 6603629"/>
                <a:gd name="connsiteY2" fmla="*/ 2672617 h 2672617"/>
                <a:gd name="connsiteX0" fmla="*/ 0 w 6603629"/>
                <a:gd name="connsiteY0" fmla="*/ 0 h 2672617"/>
                <a:gd name="connsiteX1" fmla="*/ 5503024 w 6603629"/>
                <a:gd name="connsiteY1" fmla="*/ 655094 h 2672617"/>
                <a:gd name="connsiteX2" fmla="*/ 6603629 w 6603629"/>
                <a:gd name="connsiteY2" fmla="*/ 2672617 h 2672617"/>
                <a:gd name="connsiteX0" fmla="*/ 0 w 6603629"/>
                <a:gd name="connsiteY0" fmla="*/ 0 h 2672617"/>
                <a:gd name="connsiteX1" fmla="*/ 4661385 w 6603629"/>
                <a:gd name="connsiteY1" fmla="*/ 805491 h 2672617"/>
                <a:gd name="connsiteX2" fmla="*/ 6603629 w 6603629"/>
                <a:gd name="connsiteY2" fmla="*/ 2672617 h 2672617"/>
                <a:gd name="connsiteX0" fmla="*/ 0 w 6603629"/>
                <a:gd name="connsiteY0" fmla="*/ 0 h 2672617"/>
                <a:gd name="connsiteX1" fmla="*/ 4272936 w 6603629"/>
                <a:gd name="connsiteY1" fmla="*/ 805491 h 2672617"/>
                <a:gd name="connsiteX2" fmla="*/ 6603629 w 6603629"/>
                <a:gd name="connsiteY2" fmla="*/ 2672617 h 2672617"/>
                <a:gd name="connsiteX0" fmla="*/ 0 w 6603629"/>
                <a:gd name="connsiteY0" fmla="*/ 0 h 2672617"/>
                <a:gd name="connsiteX1" fmla="*/ 3884488 w 6603629"/>
                <a:gd name="connsiteY1" fmla="*/ 877304 h 2672617"/>
                <a:gd name="connsiteX2" fmla="*/ 6603629 w 6603629"/>
                <a:gd name="connsiteY2" fmla="*/ 2672617 h 2672617"/>
                <a:gd name="connsiteX0" fmla="*/ 0 w 6603629"/>
                <a:gd name="connsiteY0" fmla="*/ 0 h 2672617"/>
                <a:gd name="connsiteX1" fmla="*/ 3884488 w 6603629"/>
                <a:gd name="connsiteY1" fmla="*/ 877304 h 2672617"/>
                <a:gd name="connsiteX2" fmla="*/ 6603629 w 6603629"/>
                <a:gd name="connsiteY2" fmla="*/ 2672617 h 2672617"/>
                <a:gd name="connsiteX0" fmla="*/ 0 w 5365449"/>
                <a:gd name="connsiteY0" fmla="*/ 0 h 2672617"/>
                <a:gd name="connsiteX1" fmla="*/ 3884488 w 5365449"/>
                <a:gd name="connsiteY1" fmla="*/ 877304 h 2672617"/>
                <a:gd name="connsiteX2" fmla="*/ 5365449 w 5365449"/>
                <a:gd name="connsiteY2" fmla="*/ 2672617 h 2672617"/>
                <a:gd name="connsiteX0" fmla="*/ 0 w 5365449"/>
                <a:gd name="connsiteY0" fmla="*/ 0 h 2672617"/>
                <a:gd name="connsiteX1" fmla="*/ 3884488 w 5365449"/>
                <a:gd name="connsiteY1" fmla="*/ 877304 h 2672617"/>
                <a:gd name="connsiteX2" fmla="*/ 5365449 w 5365449"/>
                <a:gd name="connsiteY2" fmla="*/ 2672617 h 2672617"/>
                <a:gd name="connsiteX0" fmla="*/ 0 w 5365449"/>
                <a:gd name="connsiteY0" fmla="*/ 0 h 2672617"/>
                <a:gd name="connsiteX1" fmla="*/ 3967038 w 5365449"/>
                <a:gd name="connsiteY1" fmla="*/ 674224 h 2672617"/>
                <a:gd name="connsiteX2" fmla="*/ 5365449 w 5365449"/>
                <a:gd name="connsiteY2" fmla="*/ 2672617 h 2672617"/>
                <a:gd name="connsiteX0" fmla="*/ 0 w 5365449"/>
                <a:gd name="connsiteY0" fmla="*/ 0 h 2672617"/>
                <a:gd name="connsiteX1" fmla="*/ 3967038 w 5365449"/>
                <a:gd name="connsiteY1" fmla="*/ 674224 h 2672617"/>
                <a:gd name="connsiteX2" fmla="*/ 5365449 w 5365449"/>
                <a:gd name="connsiteY2" fmla="*/ 2672617 h 2672617"/>
                <a:gd name="connsiteX0" fmla="*/ 0 w 5365449"/>
                <a:gd name="connsiteY0" fmla="*/ 0 h 2672617"/>
                <a:gd name="connsiteX1" fmla="*/ 3967038 w 5365449"/>
                <a:gd name="connsiteY1" fmla="*/ 674224 h 2672617"/>
                <a:gd name="connsiteX2" fmla="*/ 5365449 w 5365449"/>
                <a:gd name="connsiteY2" fmla="*/ 2672617 h 2672617"/>
                <a:gd name="connsiteX0" fmla="*/ 0 w 5365449"/>
                <a:gd name="connsiteY0" fmla="*/ 0 h 2672617"/>
                <a:gd name="connsiteX1" fmla="*/ 5365449 w 5365449"/>
                <a:gd name="connsiteY1" fmla="*/ 2672617 h 2672617"/>
                <a:gd name="connsiteX0" fmla="*/ 0 w 5564169"/>
                <a:gd name="connsiteY0" fmla="*/ 0 h 0"/>
                <a:gd name="connsiteX1" fmla="*/ 5564169 w 556416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64169">
                  <a:moveTo>
                    <a:pt x="0" y="0"/>
                  </a:moveTo>
                  <a:lnTo>
                    <a:pt x="5564169" y="0"/>
                  </a:lnTo>
                </a:path>
              </a:pathLst>
            </a:custGeom>
            <a:ln>
              <a:headEnd type="arrow" w="lg" len="lg"/>
              <a:tailEnd type="arrow" w="lg" len="lg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9" name="Picture 5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00166" y="1714488"/>
              <a:ext cx="1003300" cy="577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49" name="TextovéPole 48"/>
            <p:cNvSpPr txBox="1"/>
            <p:nvPr/>
          </p:nvSpPr>
          <p:spPr>
            <a:xfrm>
              <a:off x="357158" y="2357430"/>
              <a:ext cx="16257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/>
                <a:t>Modem nebo GSM</a:t>
              </a:r>
            </a:p>
            <a:p>
              <a:pPr algn="ctr"/>
              <a:r>
                <a:rPr lang="cs-CZ" sz="1400" dirty="0" smtClean="0"/>
                <a:t>(ne GPRS)</a:t>
              </a:r>
              <a:endParaRPr lang="cs-CZ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Rozšiřující komunikační moduly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Modbus nutno doplnit do SW programátorem</a:t>
            </a:r>
          </a:p>
          <a:p>
            <a:r>
              <a:rPr lang="cs-CZ" sz="2400" dirty="0" smtClean="0"/>
              <a:t>Pro BACnet MSTP potřebná speciální karta do PC</a:t>
            </a:r>
          </a:p>
          <a:p>
            <a:r>
              <a:rPr lang="cs-CZ" sz="2400" dirty="0" smtClean="0"/>
              <a:t>BACnet IP je dobré řešení</a:t>
            </a:r>
          </a:p>
          <a:p>
            <a:r>
              <a:rPr lang="cs-CZ" sz="2400" dirty="0" smtClean="0"/>
              <a:t>M-Bus ani WEB není pro monitorování použitelné</a:t>
            </a:r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grpSp>
        <p:nvGrpSpPr>
          <p:cNvPr id="27" name="Skupina 26"/>
          <p:cNvGrpSpPr/>
          <p:nvPr/>
        </p:nvGrpSpPr>
        <p:grpSpPr>
          <a:xfrm>
            <a:off x="5072066" y="1714943"/>
            <a:ext cx="1542115" cy="2162985"/>
            <a:chOff x="5072066" y="1714943"/>
            <a:chExt cx="1542115" cy="2162985"/>
          </a:xfrm>
        </p:grpSpPr>
        <p:pic>
          <p:nvPicPr>
            <p:cNvPr id="14" name="Picture 6" descr="POL902_00_MC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2066" y="1714943"/>
              <a:ext cx="1542115" cy="2162985"/>
            </a:xfrm>
            <a:prstGeom prst="rect">
              <a:avLst/>
            </a:prstGeom>
            <a:noFill/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5357818" y="3214686"/>
              <a:ext cx="743639" cy="216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Modbus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6215612" y="1714943"/>
            <a:ext cx="1540777" cy="2162985"/>
            <a:chOff x="6215612" y="1714943"/>
            <a:chExt cx="1540777" cy="2162985"/>
          </a:xfrm>
        </p:grpSpPr>
        <p:pic>
          <p:nvPicPr>
            <p:cNvPr id="15" name="Picture 7" descr="POL904_00_MC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5612" y="1714943"/>
              <a:ext cx="1540777" cy="2162985"/>
            </a:xfrm>
            <a:prstGeom prst="rect">
              <a:avLst/>
            </a:prstGeom>
            <a:noFill/>
          </p:spPr>
        </p:pic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6500826" y="3214686"/>
              <a:ext cx="751664" cy="433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BACnet MSTP</a:t>
              </a: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7365845" y="1714488"/>
            <a:ext cx="1563873" cy="2163705"/>
            <a:chOff x="7365845" y="1714488"/>
            <a:chExt cx="1563873" cy="2163705"/>
          </a:xfrm>
        </p:grpSpPr>
        <p:pic>
          <p:nvPicPr>
            <p:cNvPr id="18" name="Picture 10" descr="POL906_00_MCQ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65845" y="1714488"/>
              <a:ext cx="1563873" cy="2163705"/>
            </a:xfrm>
            <a:prstGeom prst="rect">
              <a:avLst/>
            </a:prstGeom>
            <a:noFill/>
          </p:spPr>
        </p:pic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7948986" y="3227765"/>
              <a:ext cx="751664" cy="216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LON</a:t>
              </a: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5072066" y="3980659"/>
            <a:ext cx="1540777" cy="2162985"/>
            <a:chOff x="5072066" y="3980659"/>
            <a:chExt cx="1540777" cy="2162985"/>
          </a:xfrm>
        </p:grpSpPr>
        <p:pic>
          <p:nvPicPr>
            <p:cNvPr id="20" name="Picture 12" descr="POL908_00_MCQ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2066" y="3980659"/>
              <a:ext cx="1540777" cy="2162985"/>
            </a:xfrm>
            <a:prstGeom prst="rect">
              <a:avLst/>
            </a:prstGeom>
            <a:noFill/>
          </p:spPr>
        </p:pic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5219189" y="5490667"/>
              <a:ext cx="1124821" cy="216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BACnet IP</a:t>
              </a: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6176824" y="3980659"/>
            <a:ext cx="1540777" cy="2162985"/>
            <a:chOff x="6176824" y="3980659"/>
            <a:chExt cx="1540777" cy="2162985"/>
          </a:xfrm>
        </p:grpSpPr>
        <p:pic>
          <p:nvPicPr>
            <p:cNvPr id="22" name="Picture 14" descr="POL908_00_MCQ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6824" y="3980659"/>
              <a:ext cx="1540777" cy="2162985"/>
            </a:xfrm>
            <a:prstGeom prst="rect">
              <a:avLst/>
            </a:prstGeom>
            <a:noFill/>
          </p:spPr>
        </p:pic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6357950" y="5429264"/>
              <a:ext cx="897449" cy="216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Adv. WEB</a:t>
              </a: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7388581" y="3980659"/>
            <a:ext cx="1540777" cy="2162985"/>
            <a:chOff x="7388581" y="3980659"/>
            <a:chExt cx="1540777" cy="2162985"/>
          </a:xfrm>
        </p:grpSpPr>
        <p:pic>
          <p:nvPicPr>
            <p:cNvPr id="24" name="Picture 16" descr="POL906_00_MCQ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88581" y="3980659"/>
              <a:ext cx="1540777" cy="2162985"/>
            </a:xfrm>
            <a:prstGeom prst="rect">
              <a:avLst/>
            </a:prstGeom>
            <a:noFill/>
          </p:spPr>
        </p:pic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7898162" y="5490667"/>
              <a:ext cx="751664" cy="216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M-Bus</a:t>
              </a:r>
            </a:p>
          </p:txBody>
        </p:sp>
      </p:grpSp>
      <p:sp>
        <p:nvSpPr>
          <p:cNvPr id="26" name="Násobení 25"/>
          <p:cNvSpPr/>
          <p:nvPr/>
        </p:nvSpPr>
        <p:spPr>
          <a:xfrm>
            <a:off x="6372200" y="242088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ásobení 32"/>
          <p:cNvSpPr/>
          <p:nvPr/>
        </p:nvSpPr>
        <p:spPr>
          <a:xfrm>
            <a:off x="6372200" y="450912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Násobení 33"/>
          <p:cNvSpPr/>
          <p:nvPr/>
        </p:nvSpPr>
        <p:spPr>
          <a:xfrm>
            <a:off x="7740352" y="450912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</a:t>
            </a:r>
            <a:r>
              <a:rPr lang="cs-CZ" dirty="0" smtClean="0"/>
              <a:t>ý </a:t>
            </a:r>
            <a:r>
              <a:rPr lang="en-US" dirty="0" smtClean="0"/>
              <a:t>AlfaModul.RS232GC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Nový modul pro připojení regulátorů řady Climatix</a:t>
            </a:r>
          </a:p>
          <a:p>
            <a:r>
              <a:rPr lang="cs-CZ" sz="2600" dirty="0" smtClean="0"/>
              <a:t>Připojení přes standardní </a:t>
            </a:r>
            <a:r>
              <a:rPr lang="cs-CZ" sz="2600" dirty="0" err="1" smtClean="0"/>
              <a:t>patch</a:t>
            </a:r>
            <a:r>
              <a:rPr lang="cs-CZ" sz="2600" dirty="0" smtClean="0"/>
              <a:t> kabel</a:t>
            </a:r>
          </a:p>
          <a:p>
            <a:r>
              <a:rPr lang="cs-CZ" sz="2600" dirty="0" smtClean="0"/>
              <a:t>Vždy galvanicky oddělen</a:t>
            </a:r>
          </a:p>
          <a:p>
            <a:r>
              <a:rPr lang="cs-CZ" sz="2600" dirty="0" smtClean="0"/>
              <a:t>Využívá modemové servisní rozhraní (vždy k dispozici)</a:t>
            </a:r>
            <a:endParaRPr lang="cs-CZ" sz="26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duben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88640"/>
            <a:ext cx="3200772" cy="278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fiberoptics4sale.com/Merchant2/graphics/00000001/5G460-10-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429000"/>
            <a:ext cx="283845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Připojování systémů jiných výrobců a poskytování dat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systémů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pic>
        <p:nvPicPr>
          <p:cNvPr id="29698" name="Picture 2" descr="http://t0.gstatic.com/images?q=tbn:ANd9GcRM2-B7t-BinUcEgSWUy9ayAgk6z--v8q5i3aSvYK92S2PVdEX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340768"/>
            <a:ext cx="1839863" cy="1033769"/>
          </a:xfrm>
          <a:prstGeom prst="rect">
            <a:avLst/>
          </a:prstGeom>
          <a:noFill/>
        </p:spPr>
      </p:pic>
      <p:pic>
        <p:nvPicPr>
          <p:cNvPr id="29700" name="Picture 4" descr="E:\AlfaView\ProCop 3.0 v kostce\BACnetLarge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2880320" cy="777229"/>
          </a:xfrm>
          <a:prstGeom prst="rect">
            <a:avLst/>
          </a:prstGeom>
          <a:noFill/>
        </p:spPr>
      </p:pic>
      <p:pic>
        <p:nvPicPr>
          <p:cNvPr id="29702" name="Picture 6" descr="http://www.opcfoundation.org/DevCon/OPCLogo267x1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564904"/>
            <a:ext cx="2543175" cy="952500"/>
          </a:xfrm>
          <a:prstGeom prst="rect">
            <a:avLst/>
          </a:prstGeom>
          <a:noFill/>
        </p:spPr>
      </p:pic>
      <p:pic>
        <p:nvPicPr>
          <p:cNvPr id="29704" name="Picture 8" descr="http://www.rotork.com/public/backend/uploads/pageimages/32/355x266_rc_modb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564904"/>
            <a:ext cx="3024336" cy="2266123"/>
          </a:xfrm>
          <a:prstGeom prst="rect">
            <a:avLst/>
          </a:prstGeom>
          <a:noFill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060848"/>
            <a:ext cx="26479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http://www.xlon.de/pubgif/logo_lonmark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501008"/>
            <a:ext cx="1143000" cy="1123950"/>
          </a:xfrm>
          <a:prstGeom prst="rect">
            <a:avLst/>
          </a:prstGeom>
          <a:noFill/>
        </p:spPr>
      </p:pic>
      <p:pic>
        <p:nvPicPr>
          <p:cNvPr id="29709" name="Picture 13" descr="http://www.ppcforhire.com/blog/wp-content/uploads/2009/06/excel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717032"/>
            <a:ext cx="1368152" cy="1131899"/>
          </a:xfrm>
          <a:prstGeom prst="rect">
            <a:avLst/>
          </a:prstGeom>
          <a:noFill/>
        </p:spPr>
      </p:pic>
      <p:pic>
        <p:nvPicPr>
          <p:cNvPr id="29711" name="Picture 15" descr="http://www.aircable.net/images/logo/rs_232/rs_232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2060848"/>
            <a:ext cx="971550" cy="971551"/>
          </a:xfrm>
          <a:prstGeom prst="rect">
            <a:avLst/>
          </a:prstGeom>
          <a:noFill/>
        </p:spPr>
      </p:pic>
      <p:pic>
        <p:nvPicPr>
          <p:cNvPr id="29713" name="Picture 17" descr="http://jvl.dk/files/nye%20hjemmesider/images/rs485%20logo%20ny%20100x1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1052736"/>
            <a:ext cx="952500" cy="952500"/>
          </a:xfrm>
          <a:prstGeom prst="rect">
            <a:avLst/>
          </a:prstGeom>
          <a:noFill/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260648"/>
            <a:ext cx="857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6" name="AutoShape 20" descr="data:image/jpg;base64,/9j/4AAQSkZJRgABAQAAAQABAAD/2wCEAAkGBhMSERQTEhIUFRUWGBIVGBgVExYWFxcUHxcVGCIcHhcdHCYqFxovHBQUIjsiLzMuLDgsFh89NjAqNScrLCkBCQoKDQsOGg8OGS4iHiQxNTUsMzU1NTUzNTI1NTU1NTI1LiwsMCovLi01LjUtMzQ2NDQyNDA1NDQsLCwpMi8sL//AABEIADsAeAMBIgACEQEDEQH/xAAbAAABBQEBAAAAAAAAAAAAAAAAAgMEBQYHAf/EADcQAAIBAwIDBgQDBwUAAAAAAAECAwAEERIhBQYxE0FRYYGRFCIycQdCkhUzUnKhsdEWI0NTgv/EABkBAAMBAQEAAAAAAAAAAAAAAAABAgMEBf/EACsRAAICAQEFBwUBAAAAAAAAAAECABEDMQQhQVHwEhSRobHh8RMyccHRYf/aAAwDAQACEQMRAD8A7jRRRRCFFFFEIUVEvuLQw/vZUTPQMwBP2XqfSoX+p4z9EVzJ5rbS492UVYRjvAkl1GpluzY3NVz8VJPyLt4n/FVvFOYWKYFpdDJG5RBt+uoMPMWnraXfpED/AGauDaDm7f003c9J0Yjj7PaaaOPiJH1rgeI/xU4GspPzfFpw0N0v81s/9xmnOG88WgUK82g5OA6Ou3qta4UzhuyQSOdSHbHVg1NRRUC149byfu54mPgsik+2an10EEazMEHSFFFFKOFFFFEIUVRc38z/AAMSOI+1Z5FiVA2kknJ64Ph/Wq5+dJ4YpZbuyNuiLlc3EbGR8/QoAG+Mn0rVcLsLEzOVVNGa6m5wxVgpw2DgkZwcbHH3rMLz/GZbVNKhZ4mmZ2mUCJQD1OME5BHUb1oG4rCIu2M0YiP5y66P1ZxSbG6VYjGRW0MrYeEMrlYcR7DXOyiSaRj4E9PucjfAUYqR/p5T9ctw/wB53UeyFRUteKQlFcSxlHOlW1rpY+AOdzt0rOcf/EKK3nt4lVZRMQC6yDCDtBH3A6t9Xh9NWoyuaUb5DfTQWZcDluAbopDYOGLu2P1MahOrIcMMf2PrTthzQJbq6g0BUtgmqQvtqYZxjG2MHfPdUm45kt1gknWaN0jDElJEYZAJ05z9RxgCuHatibOwYkhvH8Tpw7QuMEDSRIwz7KD9+4ete3HL02/Z3bqDvoeKKRB9gQCB603bc5xNYG+I0qFY6NSltQOAu3RicbedQIefXEjRS24Vo7Y3MuJPoOnUEwV3O6jPiavZdgfAS2p04SM21JkAGgiLvlmb/ktbG5Hkpgc+u4zVY8NvCcN8dw9u4h2eHP3BYY9qm2X4kyE2xmsmjiuWCRyCZX3JA+nSDjJrVWUskyus8AQbDBYOHGMk4x07t/CvSZsmP7x5/I8pyjsP9vp0ZnoZOIooeCeC9i7sgKxHkynGfenLT8RYg/Z3Ucls466xlf1AZA8yAKyXNzfsy712cmjKq7R5ymcn5WXvBAz4jO3dW54pw6O9sleZOzYxCQE/VExXV18PEU3RKDMNx4jcfDSClrIB3iX0MyuoZWDKdwVIII8iOteVxbk/mCa1u4Y4yTHM6I8XUfMQNQH5WGc/YHNFYZ8BwtWs1x5Q4mn/ABHmWW+sbdphAq65mkLKug/lOWOAcofeoXOFunwMUXxnxZmukVZXdG7MYw2GBwo6Z/mrccW4FBNKDJbwyMQBqdcnAztmkXPL8HYpE1rAVDEhdPyqT3jwJrdM6qEHL8fMwfEzFv8AZg72ztzdcRk7JDDZ2yxRrgaFkYHBA8c6veq6xt21WUJMASG2a7YXOoxFnZmyVH1EKVx9jXUTwiHTOnw8WHKs407SY728aavuA285j120L6EULrTOFHRR5VY2oaG+h8yDs51HW+c6s+DrI3D7TWskc0txdtoV0Xs+gADYKj5H96VzDwpGm4gYUCx2UNukaqNlbtFkOPaT3rp6WUYmjk7FA4TQG0jUq7/KD3L5edJ/Z8QFwOxj/wBzd/l/eZz9Xj1pd7331r/N0fd7FdadGcmErzwpjSp4hfSu2skIY49OEYj8upz7VI4pbIlnxCfXbv2skECrBG6xJKpOSuob7HqM9TXR5uCW8kMcJtoSgZsKU+VT4gd2c07ccIhNuIWtouzUjEekaB5gVXehYocf37ASe7nnw/Uzdnw2OWe3solX4e1WKecpjTJPpGgEj6uhc+PpWX4te6o+LXI3Ms0VpH9g24H/AJVa6pwfhsUGpI4kjyQx0DAbYDP9AKh/saAR6PhotKy69OjbX01Y/i86zTaAracvWz4zRsJI8f55Sq4LyCyNbvc3LTfDqOxj7NUSNsDc4J1kY67dBV1Nwm5k2e8KDwghRD+py5FXNFcrZnY2fQToXEqihMNb8tPHJrjsFeTJIlu7rWc/xaVDb+1SL7la+u9rm7RE/wCuCMke7EZ9c1rxIPEe9Kqzne749c7iGIde0oeAck21odcaFpMY7SQ6n9O5fQCir6isWdnNsblqoUUI3JHnHlXjRbY6/enaKVyo12e+fEYrz4cbeVPUUXFUaEPTyOaGiz607RRcKjRgH9c0dgN9utO0UXCojR08RXhi6+dOUUrjiFTFe6KVRRCJ0+tedkO7al0UQiVopVFEJ//Z"/>
          <p:cNvSpPr>
            <a:spLocks noChangeAspect="1" noChangeArrowheads="1"/>
          </p:cNvSpPr>
          <p:nvPr/>
        </p:nvSpPr>
        <p:spPr bwMode="auto">
          <a:xfrm>
            <a:off x="73025" y="-266700"/>
            <a:ext cx="1143000" cy="561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718" name="AutoShape 22" descr="data:image/jpg;base64,/9j/4AAQSkZJRgABAQAAAQABAAD/2wCEAAkGBhMSERQTEhIUFRUWGBIVGBgVExYWFxcUHxcVGCIcHhcdHCYqFxovHBQUIjsiLzMuLDgsFh89NjAqNScrLCkBCQoKDQsOGg8OGS4iHiQxNTUsMzU1NTUzNTI1NTU1NTI1LiwsMCovLi01LjUtMzQ2NDQyNDA1NDQsLCwpMi8sL//AABEIADsAeAMBIgACEQEDEQH/xAAbAAABBQEBAAAAAAAAAAAAAAAAAgMEBQYHAf/EADcQAAIBAwIDBgQDBwUAAAAAAAECAwAEERIhBQYxE0FRYYGRFCIycQdCkhUzUnKhsdEWI0NTgv/EABkBAAMBAQEAAAAAAAAAAAAAAAABAgMEBf/EACsRAAICAQEFBwUBAAAAAAAAAAECABEDMQQhQVHwEhSRobHh8RMyccHRYf/aAAwDAQACEQMRAD8A7jRRRRCFFFFEIUVEvuLQw/vZUTPQMwBP2XqfSoX+p4z9EVzJ5rbS492UVYRjvAkl1GpluzY3NVz8VJPyLt4n/FVvFOYWKYFpdDJG5RBt+uoMPMWnraXfpED/AGauDaDm7f003c9J0Yjj7PaaaOPiJH1rgeI/xU4GspPzfFpw0N0v81s/9xmnOG88WgUK82g5OA6Ou3qta4UzhuyQSOdSHbHVg1NRRUC149byfu54mPgsik+2an10EEazMEHSFFFFKOFFFFEIUVRc38z/AAMSOI+1Z5FiVA2kknJ64Ph/Wq5+dJ4YpZbuyNuiLlc3EbGR8/QoAG+Mn0rVcLsLEzOVVNGa6m5wxVgpw2DgkZwcbHH3rMLz/GZbVNKhZ4mmZ2mUCJQD1OME5BHUb1oG4rCIu2M0YiP5y66P1ZxSbG6VYjGRW0MrYeEMrlYcR7DXOyiSaRj4E9PucjfAUYqR/p5T9ctw/wB53UeyFRUteKQlFcSxlHOlW1rpY+AOdzt0rOcf/EKK3nt4lVZRMQC6yDCDtBH3A6t9Xh9NWoyuaUb5DfTQWZcDluAbopDYOGLu2P1MahOrIcMMf2PrTthzQJbq6g0BUtgmqQvtqYZxjG2MHfPdUm45kt1gknWaN0jDElJEYZAJ05z9RxgCuHatibOwYkhvH8Tpw7QuMEDSRIwz7KD9+4ete3HL02/Z3bqDvoeKKRB9gQCB603bc5xNYG+I0qFY6NSltQOAu3RicbedQIefXEjRS24Vo7Y3MuJPoOnUEwV3O6jPiavZdgfAS2p04SM21JkAGgiLvlmb/ktbG5Hkpgc+u4zVY8NvCcN8dw9u4h2eHP3BYY9qm2X4kyE2xmsmjiuWCRyCZX3JA+nSDjJrVWUskyus8AQbDBYOHGMk4x07t/CvSZsmP7x5/I8pyjsP9vp0ZnoZOIooeCeC9i7sgKxHkynGfenLT8RYg/Z3Ucls466xlf1AZA8yAKyXNzfsy712cmjKq7R5ymcn5WXvBAz4jO3dW54pw6O9sleZOzYxCQE/VExXV18PEU3RKDMNx4jcfDSClrIB3iX0MyuoZWDKdwVIII8iOteVxbk/mCa1u4Y4yTHM6I8XUfMQNQH5WGc/YHNFYZ8BwtWs1x5Q4mn/ABHmWW+sbdphAq65mkLKug/lOWOAcofeoXOFunwMUXxnxZmukVZXdG7MYw2GBwo6Z/mrccW4FBNKDJbwyMQBqdcnAztmkXPL8HYpE1rAVDEhdPyqT3jwJrdM6qEHL8fMwfEzFv8AZg72ztzdcRk7JDDZ2yxRrgaFkYHBA8c6veq6xt21WUJMASG2a7YXOoxFnZmyVH1EKVx9jXUTwiHTOnw8WHKs407SY728aavuA285j120L6EULrTOFHRR5VY2oaG+h8yDs51HW+c6s+DrI3D7TWskc0txdtoV0Xs+gADYKj5H96VzDwpGm4gYUCx2UNukaqNlbtFkOPaT3rp6WUYmjk7FA4TQG0jUq7/KD3L5edJ/Z8QFwOxj/wBzd/l/eZz9Xj1pd7331r/N0fd7FdadGcmErzwpjSp4hfSu2skIY49OEYj8upz7VI4pbIlnxCfXbv2skECrBG6xJKpOSuob7HqM9TXR5uCW8kMcJtoSgZsKU+VT4gd2c07ccIhNuIWtouzUjEekaB5gVXehYocf37ASe7nnw/Uzdnw2OWe3solX4e1WKecpjTJPpGgEj6uhc+PpWX4te6o+LXI3Ms0VpH9g24H/AJVa6pwfhsUGpI4kjyQx0DAbYDP9AKh/saAR6PhotKy69OjbX01Y/i86zTaAracvWz4zRsJI8f55Sq4LyCyNbvc3LTfDqOxj7NUSNsDc4J1kY67dBV1Nwm5k2e8KDwghRD+py5FXNFcrZnY2fQToXEqihMNb8tPHJrjsFeTJIlu7rWc/xaVDb+1SL7la+u9rm7RE/wCuCMke7EZ9c1rxIPEe9Kqzne749c7iGIde0oeAck21odcaFpMY7SQ6n9O5fQCir6isWdnNsblqoUUI3JHnHlXjRbY6/enaKVyo12e+fEYrz4cbeVPUUXFUaEPTyOaGiz607RRcKjRgH9c0dgN9utO0UXCojR08RXhi6+dOUUrjiFTFe6KVRRCJ0+tedkO7al0UQiVopVFEJ//Z"/>
          <p:cNvSpPr>
            <a:spLocks noChangeAspect="1" noChangeArrowheads="1"/>
          </p:cNvSpPr>
          <p:nvPr/>
        </p:nvSpPr>
        <p:spPr bwMode="auto">
          <a:xfrm>
            <a:off x="73025" y="-266700"/>
            <a:ext cx="1143000" cy="561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9720" name="Picture 24" descr="http://www.ixxat.com/blog-us/wp-content/uploads/2009/01/blog_ethernet_ip_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696" y="188640"/>
            <a:ext cx="1428750" cy="704851"/>
          </a:xfrm>
          <a:prstGeom prst="rect">
            <a:avLst/>
          </a:prstGeom>
          <a:noFill/>
        </p:spPr>
      </p:pic>
      <p:pic>
        <p:nvPicPr>
          <p:cNvPr id="29722" name="Picture 26" descr="http://profibusproducts.com/images/Profibus_Logo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8064" y="260648"/>
            <a:ext cx="1584176" cy="622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Nový a výkonnější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AlfaBox+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 rot="19179805">
            <a:off x="4232496" y="3626292"/>
            <a:ext cx="52092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Předběžné informace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4643438" y="1785926"/>
            <a:ext cx="928694" cy="50006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2322993" cy="1927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Životní cyklus integrací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duben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B1AEAB-49E8-4A46-AA68-AB691B403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ABB1AEAB-49E8-4A46-AA68-AB691B403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ABB1AEAB-49E8-4A46-AA68-AB691B403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79B704-290C-45A0-A329-D193A7EED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2879B704-290C-45A0-A329-D193A7EED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2879B704-290C-45A0-A329-D193A7EED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8FB99D-E726-495D-824E-BEBAB91EF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E98FB99D-E726-495D-824E-BEBAB91EF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E98FB99D-E726-495D-824E-BEBAB91EF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BB98A3-88F7-48D3-B142-8AA17A009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45BB98A3-88F7-48D3-B142-8AA17A009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45BB98A3-88F7-48D3-B142-8AA17A009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DBE430-BD78-4AE2-AB57-85C3F73AA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5DDBE430-BD78-4AE2-AB57-85C3F73AA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5DDBE430-BD78-4AE2-AB57-85C3F73AA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239EA8-D825-486F-9F22-E52513A39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7E239EA8-D825-486F-9F22-E52513A39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7E239EA8-D825-486F-9F22-E52513A39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integrací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duben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115616" y="1988840"/>
          <a:ext cx="77048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Modbus RTU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Sériová linka RS232</a:t>
            </a:r>
          </a:p>
          <a:p>
            <a:r>
              <a:rPr lang="cs-CZ" sz="2600" dirty="0" smtClean="0"/>
              <a:t>Sběrnice RS485</a:t>
            </a:r>
          </a:p>
          <a:p>
            <a:r>
              <a:rPr lang="cs-CZ" sz="2600" dirty="0" smtClean="0"/>
              <a:t>Ethernet v režimu UDP/TCP nebo RAW</a:t>
            </a:r>
          </a:p>
          <a:p>
            <a:r>
              <a:rPr lang="cs-CZ" sz="2600" dirty="0" smtClean="0"/>
              <a:t>Převodník Ethernet na sériové linky RS232/RS485</a:t>
            </a:r>
            <a:endParaRPr lang="cs-CZ" sz="26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cs-CZ" sz="2600" dirty="0" smtClean="0"/>
              <a:t>16-ti bitové analogy</a:t>
            </a:r>
          </a:p>
          <a:p>
            <a:r>
              <a:rPr lang="cs-CZ" sz="2600" dirty="0" smtClean="0"/>
              <a:t>1-bitové poruchy</a:t>
            </a:r>
          </a:p>
          <a:p>
            <a:r>
              <a:rPr lang="cs-CZ" sz="2600" dirty="0" smtClean="0"/>
              <a:t>Nelze texty, nelze trendy</a:t>
            </a:r>
          </a:p>
          <a:p>
            <a:r>
              <a:rPr lang="cs-CZ" sz="2600" dirty="0" smtClean="0"/>
              <a:t>Problém s časovými katalogy</a:t>
            </a:r>
          </a:p>
          <a:p>
            <a:r>
              <a:rPr lang="cs-CZ" sz="2600" dirty="0" smtClean="0"/>
              <a:t>Elektroměry, vzduchotechniky…</a:t>
            </a:r>
            <a:endParaRPr lang="cs-CZ" sz="2600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Médium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Zařízení a data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duben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M-Bus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539552" y="2420888"/>
            <a:ext cx="4320480" cy="3581400"/>
          </a:xfrm>
        </p:spPr>
        <p:txBody>
          <a:bodyPr>
            <a:noAutofit/>
          </a:bodyPr>
          <a:lstStyle/>
          <a:p>
            <a:r>
              <a:rPr lang="cs-CZ" sz="2600" dirty="0" smtClean="0"/>
              <a:t>Dvojlinka s nízkou kapacitou</a:t>
            </a:r>
          </a:p>
          <a:p>
            <a:r>
              <a:rPr lang="cs-CZ" sz="2600" dirty="0" smtClean="0"/>
              <a:t>Převodníky RS232/RS485/M-Bus</a:t>
            </a:r>
          </a:p>
          <a:p>
            <a:r>
              <a:rPr lang="cs-CZ" sz="2600" dirty="0" smtClean="0"/>
              <a:t>Převodníky Ethernet/RS232</a:t>
            </a:r>
          </a:p>
          <a:p>
            <a:r>
              <a:rPr lang="cs-CZ" sz="2600" dirty="0" smtClean="0"/>
              <a:t>Převodníky Ethernet/M-Bus</a:t>
            </a:r>
          </a:p>
          <a:p>
            <a:r>
              <a:rPr lang="cs-CZ" sz="2600" dirty="0" smtClean="0"/>
              <a:t>Galvanické oddělení až na další lince (sériové,LAN)</a:t>
            </a:r>
            <a:endParaRPr lang="cs-CZ" sz="2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Norma EN 1434-3</a:t>
            </a:r>
          </a:p>
          <a:p>
            <a:r>
              <a:rPr lang="cs-CZ" sz="2600" dirty="0" smtClean="0"/>
              <a:t>Měřiče tepla</a:t>
            </a:r>
          </a:p>
          <a:p>
            <a:r>
              <a:rPr lang="cs-CZ" sz="2600" dirty="0" smtClean="0"/>
              <a:t>Vodoměry</a:t>
            </a:r>
          </a:p>
          <a:p>
            <a:r>
              <a:rPr lang="cs-CZ" sz="2600" dirty="0" smtClean="0"/>
              <a:t>Elektroměry</a:t>
            </a:r>
          </a:p>
          <a:p>
            <a:r>
              <a:rPr lang="cs-CZ" sz="2600" dirty="0" smtClean="0"/>
              <a:t>Impulsní vstupy</a:t>
            </a:r>
          </a:p>
          <a:p>
            <a:r>
              <a:rPr lang="cs-CZ" sz="2600" dirty="0" smtClean="0"/>
              <a:t>Binární a analogové vstupy (</a:t>
            </a:r>
            <a:r>
              <a:rPr lang="cs-CZ" sz="2600" dirty="0" err="1" smtClean="0"/>
              <a:t>Relay</a:t>
            </a:r>
            <a:r>
              <a:rPr lang="cs-CZ" sz="2600" dirty="0" smtClean="0"/>
              <a:t>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Médium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Zařízení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pic>
        <p:nvPicPr>
          <p:cNvPr id="33794" name="Picture 2" descr="http://www.relay.de/images/PadIn4_300_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1728192" cy="189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http://optimalista.ic.cz/wp-content/images/windows-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6000" contrast="-76000"/>
          </a:blip>
          <a:srcRect/>
          <a:stretch>
            <a:fillRect/>
          </a:stretch>
        </p:blipFill>
        <p:spPr bwMode="auto">
          <a:xfrm>
            <a:off x="2561534" y="4355999"/>
            <a:ext cx="1800200" cy="159328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178424" cy="2343489"/>
          </a:xfrm>
        </p:spPr>
        <p:txBody>
          <a:bodyPr>
            <a:normAutofit/>
          </a:bodyPr>
          <a:lstStyle/>
          <a:p>
            <a:r>
              <a:rPr lang="cs-CZ" sz="2600" dirty="0" smtClean="0"/>
              <a:t>Komunikace přes OLE klient/server</a:t>
            </a:r>
          </a:p>
          <a:p>
            <a:r>
              <a:rPr lang="cs-CZ" sz="2600" dirty="0" smtClean="0"/>
              <a:t>Typicky v rámci jednoho PC</a:t>
            </a:r>
          </a:p>
          <a:p>
            <a:r>
              <a:rPr lang="cs-CZ" sz="2600" dirty="0" smtClean="0"/>
              <a:t>ProCop je schopen </a:t>
            </a:r>
            <a:r>
              <a:rPr lang="en-US" sz="2600" dirty="0" err="1" smtClean="0"/>
              <a:t>pracovat</a:t>
            </a:r>
            <a:r>
              <a:rPr lang="cs-CZ" sz="2600" dirty="0" smtClean="0"/>
              <a:t> jako klient i server</a:t>
            </a:r>
          </a:p>
          <a:p>
            <a:pPr>
              <a:buNone/>
            </a:pPr>
            <a:endParaRPr lang="cs-CZ" sz="2600" dirty="0" smtClean="0"/>
          </a:p>
          <a:p>
            <a:endParaRPr lang="cs-CZ" sz="2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364087" y="1589567"/>
            <a:ext cx="3367013" cy="4572000"/>
          </a:xfrm>
        </p:spPr>
        <p:txBody>
          <a:bodyPr>
            <a:normAutofit/>
          </a:bodyPr>
          <a:lstStyle/>
          <a:p>
            <a:r>
              <a:rPr lang="cs-CZ" sz="2600" dirty="0" smtClean="0"/>
              <a:t>Databáze je obvykle </a:t>
            </a:r>
            <a:r>
              <a:rPr lang="cs-CZ" sz="2600" dirty="0" err="1" smtClean="0"/>
              <a:t>autodokumentována</a:t>
            </a:r>
            <a:endParaRPr lang="cs-CZ" sz="2600" dirty="0" smtClean="0"/>
          </a:p>
          <a:p>
            <a:r>
              <a:rPr lang="cs-CZ" sz="2600" dirty="0" smtClean="0"/>
              <a:t>Pouze přenos hodnot bez trendů a alarmů</a:t>
            </a:r>
          </a:p>
          <a:p>
            <a:r>
              <a:rPr lang="cs-CZ" sz="2600" dirty="0" smtClean="0"/>
              <a:t>Vhodné pro připojení PLC například </a:t>
            </a:r>
            <a:r>
              <a:rPr lang="cs-CZ" sz="2600" dirty="0" err="1" smtClean="0"/>
              <a:t>Simatic</a:t>
            </a:r>
            <a:r>
              <a:rPr lang="cs-CZ" sz="2600" dirty="0" smtClean="0"/>
              <a:t> řady 200 nebo 300</a:t>
            </a:r>
            <a:endParaRPr lang="cs-CZ" sz="26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duben 2011</a:t>
            </a:r>
            <a:endParaRPr lang="cs-CZ" dirty="0"/>
          </a:p>
        </p:txBody>
      </p:sp>
      <p:pic>
        <p:nvPicPr>
          <p:cNvPr id="32770" name="Picture 2" descr="http://www.direct-industrial.com/ekmps/shops/nie673747/resources/Design/siemenss72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725144"/>
            <a:ext cx="1152128" cy="786867"/>
          </a:xfrm>
          <a:prstGeom prst="rect">
            <a:avLst/>
          </a:prstGeom>
          <a:noFill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5510" y="4869160"/>
            <a:ext cx="504056" cy="56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délník 17"/>
          <p:cNvSpPr/>
          <p:nvPr/>
        </p:nvSpPr>
        <p:spPr>
          <a:xfrm>
            <a:off x="1907704" y="3861048"/>
            <a:ext cx="3240360" cy="2664296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PC s MS Windows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201494" y="4365104"/>
            <a:ext cx="792088" cy="18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OPC Server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569646" y="4365104"/>
            <a:ext cx="1152128" cy="936104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OPC Explorer</a:t>
            </a: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32775" name="Picture 7" descr="http://opchda.info/photo/explorer_H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3662" y="4653136"/>
            <a:ext cx="830861" cy="576064"/>
          </a:xfrm>
          <a:prstGeom prst="rect">
            <a:avLst/>
          </a:prstGeom>
          <a:noFill/>
        </p:spPr>
      </p:pic>
      <p:cxnSp>
        <p:nvCxnSpPr>
          <p:cNvPr id="24" name="Přímá spojovací čára 23"/>
          <p:cNvCxnSpPr>
            <a:endCxn id="32773" idx="1"/>
          </p:cNvCxnSpPr>
          <p:nvPr/>
        </p:nvCxnSpPr>
        <p:spPr>
          <a:xfrm flipV="1">
            <a:off x="1547664" y="5149191"/>
            <a:ext cx="797846" cy="80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bousměrná vodorovná šipka 24"/>
          <p:cNvSpPr/>
          <p:nvPr/>
        </p:nvSpPr>
        <p:spPr>
          <a:xfrm>
            <a:off x="3065590" y="4797152"/>
            <a:ext cx="43204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569646" y="5373216"/>
            <a:ext cx="1152128" cy="936104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OPC Klient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28" name="Obousměrná vodorovná šipka 27"/>
          <p:cNvSpPr/>
          <p:nvPr/>
        </p:nvSpPr>
        <p:spPr>
          <a:xfrm>
            <a:off x="3065590" y="5733256"/>
            <a:ext cx="43204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5670" y="5661248"/>
            <a:ext cx="792088" cy="62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6" descr="http://profibusproducts.com/images/Profibus_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653136"/>
            <a:ext cx="720080" cy="283178"/>
          </a:xfrm>
          <a:prstGeom prst="rect">
            <a:avLst/>
          </a:prstGeom>
          <a:noFill/>
        </p:spPr>
      </p:pic>
      <p:pic>
        <p:nvPicPr>
          <p:cNvPr id="38" name="Picture 6" descr="http://www.opcfoundation.org/DevCon/OPCLogo267x10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88640"/>
            <a:ext cx="25431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BACnet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746376" cy="2070720"/>
          </a:xfrm>
        </p:spPr>
        <p:txBody>
          <a:bodyPr>
            <a:normAutofit/>
          </a:bodyPr>
          <a:lstStyle/>
          <a:p>
            <a:r>
              <a:rPr lang="cs-CZ" sz="2600" dirty="0" smtClean="0"/>
              <a:t>LON TP/FT-10</a:t>
            </a:r>
          </a:p>
          <a:p>
            <a:r>
              <a:rPr lang="cs-CZ" sz="2600" dirty="0" smtClean="0"/>
              <a:t>RS485 </a:t>
            </a:r>
            <a:r>
              <a:rPr lang="cs-CZ" sz="2600" dirty="0" smtClean="0"/>
              <a:t>MS/TP jen přes specializovanou kartu</a:t>
            </a:r>
          </a:p>
          <a:p>
            <a:r>
              <a:rPr lang="cs-CZ" sz="2600" dirty="0" smtClean="0"/>
              <a:t>Ethernet/IP</a:t>
            </a:r>
            <a:endParaRPr lang="cs-CZ" sz="2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4355976" y="2438400"/>
            <a:ext cx="4536504" cy="3581400"/>
          </a:xfrm>
        </p:spPr>
        <p:txBody>
          <a:bodyPr>
            <a:noAutofit/>
          </a:bodyPr>
          <a:lstStyle/>
          <a:p>
            <a:r>
              <a:rPr lang="cs-CZ" sz="2600" dirty="0" smtClean="0"/>
              <a:t>Verze BACnet</a:t>
            </a:r>
          </a:p>
          <a:p>
            <a:r>
              <a:rPr lang="cs-CZ" sz="2600" dirty="0" smtClean="0"/>
              <a:t>Podporované služby a objekty</a:t>
            </a:r>
          </a:p>
          <a:p>
            <a:r>
              <a:rPr lang="cs-CZ" sz="2600" dirty="0" smtClean="0"/>
              <a:t>Firemní rozšíření</a:t>
            </a:r>
          </a:p>
          <a:p>
            <a:r>
              <a:rPr lang="cs-CZ" sz="2600" dirty="0" smtClean="0"/>
              <a:t>Obvykle výkonná zařízení jako PLC</a:t>
            </a:r>
          </a:p>
          <a:p>
            <a:r>
              <a:rPr lang="cs-CZ" sz="2600" dirty="0" smtClean="0"/>
              <a:t>Desigo PX, Saphir, Climatix, </a:t>
            </a:r>
            <a:r>
              <a:rPr lang="cs-CZ" sz="2600" dirty="0" err="1" smtClean="0"/>
              <a:t>Simatic</a:t>
            </a:r>
            <a:r>
              <a:rPr lang="cs-CZ" sz="2600" dirty="0" smtClean="0"/>
              <a:t>, Delta </a:t>
            </a:r>
            <a:r>
              <a:rPr lang="cs-CZ" sz="2600" dirty="0" err="1" smtClean="0"/>
              <a:t>Controls</a:t>
            </a:r>
            <a:r>
              <a:rPr lang="cs-CZ" sz="2600" dirty="0" smtClean="0"/>
              <a:t>, …</a:t>
            </a:r>
            <a:endParaRPr lang="cs-CZ" sz="2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386336" cy="640080"/>
          </a:xfrm>
        </p:spPr>
        <p:txBody>
          <a:bodyPr/>
          <a:lstStyle/>
          <a:p>
            <a:r>
              <a:rPr lang="cs-CZ" dirty="0" smtClean="0"/>
              <a:t>Nosné médium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283968" y="1752600"/>
            <a:ext cx="4402832" cy="640080"/>
          </a:xfrm>
        </p:spPr>
        <p:txBody>
          <a:bodyPr/>
          <a:lstStyle/>
          <a:p>
            <a:r>
              <a:rPr lang="cs-CZ" dirty="0" smtClean="0"/>
              <a:t>Kompatibilita BACnet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duben 2011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5013175"/>
            <a:ext cx="1080120" cy="831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E:\AlfaView\ProCop 3.0 v kostce\BACnetLarge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0648"/>
            <a:ext cx="2880320" cy="777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Poskytování dat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4250432" cy="3581400"/>
          </a:xfrm>
        </p:spPr>
        <p:txBody>
          <a:bodyPr>
            <a:noAutofit/>
          </a:bodyPr>
          <a:lstStyle/>
          <a:p>
            <a:r>
              <a:rPr lang="cs-CZ" sz="2600" dirty="0" smtClean="0"/>
              <a:t>Sdílený soubor na lokálním disku nebo serveru</a:t>
            </a:r>
          </a:p>
          <a:p>
            <a:r>
              <a:rPr lang="cs-CZ" sz="2600" dirty="0" smtClean="0"/>
              <a:t>Aktuální data nebo trendy</a:t>
            </a:r>
          </a:p>
          <a:p>
            <a:r>
              <a:rPr lang="cs-CZ" sz="2600" dirty="0" smtClean="0"/>
              <a:t>Výpočet spotřeb za období </a:t>
            </a:r>
          </a:p>
          <a:p>
            <a:r>
              <a:rPr lang="cs-CZ" sz="2600" dirty="0" smtClean="0"/>
              <a:t>Formát exportu dle potřeb zákazníka</a:t>
            </a:r>
          </a:p>
          <a:p>
            <a:r>
              <a:rPr lang="cs-CZ" sz="2600" dirty="0" smtClean="0"/>
              <a:t>Automaticky nebo manuálně</a:t>
            </a:r>
            <a:endParaRPr lang="cs-CZ" sz="26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Export aktuálních dat nebo trendů</a:t>
            </a:r>
          </a:p>
          <a:p>
            <a:r>
              <a:rPr lang="cs-CZ" sz="2600" dirty="0" smtClean="0"/>
              <a:t>Možnost výpočtu spotřeb</a:t>
            </a:r>
          </a:p>
          <a:p>
            <a:r>
              <a:rPr lang="cs-CZ" sz="2600" dirty="0" smtClean="0"/>
              <a:t>Nutno specifikovat tabulky, sloupce, identifikátory</a:t>
            </a:r>
            <a:endParaRPr lang="cs-CZ" sz="2600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Textové, CSV soubory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SQL databáze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duben 2011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pic>
        <p:nvPicPr>
          <p:cNvPr id="30722" name="Picture 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933056"/>
            <a:ext cx="2267744" cy="2267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přes WWW prohlížeč ?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duben 2011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44824"/>
            <a:ext cx="966986" cy="74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http://www.ciz-regulace.cz/fotky930/fotos/_vyr_8PXC64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1312092" cy="1080120"/>
          </a:xfrm>
          <a:prstGeom prst="rect">
            <a:avLst/>
          </a:prstGeom>
          <a:noFill/>
        </p:spPr>
      </p:pic>
      <p:pic>
        <p:nvPicPr>
          <p:cNvPr id="55304" name="Picture 8" descr="http://notebook.cz/clanky/technologie/2007/ovladani-dotekem-jak-funguje/p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068960"/>
            <a:ext cx="1008112" cy="1008112"/>
          </a:xfrm>
          <a:prstGeom prst="rect">
            <a:avLst/>
          </a:prstGeom>
          <a:noFill/>
        </p:spPr>
      </p:pic>
      <p:pic>
        <p:nvPicPr>
          <p:cNvPr id="55308" name="Picture 12" descr="http://www.techfresh.net/wp-content/uploads/2008/10/avertec-a1-net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423100"/>
            <a:ext cx="1440160" cy="1054543"/>
          </a:xfrm>
          <a:prstGeom prst="rect">
            <a:avLst/>
          </a:prstGeom>
          <a:noFill/>
        </p:spPr>
      </p:pic>
      <p:pic>
        <p:nvPicPr>
          <p:cNvPr id="55306" name="Picture 10" descr="http://www.browser-watch.com/wp-content/uploads/2009/06/google-chrome-icon-250px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581128"/>
            <a:ext cx="432048" cy="432048"/>
          </a:xfrm>
          <a:prstGeom prst="rect">
            <a:avLst/>
          </a:prstGeom>
          <a:noFill/>
        </p:spPr>
      </p:pic>
      <p:cxnSp>
        <p:nvCxnSpPr>
          <p:cNvPr id="17" name="Přímá spojovací čára 16"/>
          <p:cNvCxnSpPr/>
          <p:nvPr/>
        </p:nvCxnSpPr>
        <p:spPr>
          <a:xfrm rot="5400000">
            <a:off x="431540" y="353701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ousměrná vodorovná šipka 18"/>
          <p:cNvSpPr/>
          <p:nvPr/>
        </p:nvSpPr>
        <p:spPr>
          <a:xfrm>
            <a:off x="2195736" y="1988840"/>
            <a:ext cx="79208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ousměrná vodorovná šipka 19"/>
          <p:cNvSpPr/>
          <p:nvPr/>
        </p:nvSpPr>
        <p:spPr>
          <a:xfrm>
            <a:off x="2195736" y="3356992"/>
            <a:ext cx="79208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ousměrná vodorovná šipka 20"/>
          <p:cNvSpPr/>
          <p:nvPr/>
        </p:nvSpPr>
        <p:spPr>
          <a:xfrm>
            <a:off x="2195736" y="4653136"/>
            <a:ext cx="79208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5" name="Skupina 24"/>
          <p:cNvGrpSpPr/>
          <p:nvPr/>
        </p:nvGrpSpPr>
        <p:grpSpPr>
          <a:xfrm>
            <a:off x="2195736" y="1412776"/>
            <a:ext cx="5176503" cy="2220278"/>
            <a:chOff x="2195736" y="1412776"/>
            <a:chExt cx="5176503" cy="2220278"/>
          </a:xfrm>
        </p:grpSpPr>
        <p:pic>
          <p:nvPicPr>
            <p:cNvPr id="8" name="Picture 3" descr="E:\AlfaView\Topologie\LCD ProCop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24128" y="2132856"/>
              <a:ext cx="1648111" cy="15001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ovéPole 21"/>
            <p:cNvSpPr txBox="1"/>
            <p:nvPr/>
          </p:nvSpPr>
          <p:spPr>
            <a:xfrm>
              <a:off x="4572000" y="1412776"/>
              <a:ext cx="7200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0" dirty="0" smtClean="0"/>
                <a:t>?</a:t>
              </a:r>
              <a:endParaRPr lang="cs-CZ" sz="8000" dirty="0"/>
            </a:p>
          </p:txBody>
        </p:sp>
        <p:sp>
          <p:nvSpPr>
            <p:cNvPr id="23" name="Obousměrná vodorovná šipka 22"/>
            <p:cNvSpPr/>
            <p:nvPr/>
          </p:nvSpPr>
          <p:spPr>
            <a:xfrm>
              <a:off x="2195736" y="2636912"/>
              <a:ext cx="3312368" cy="3600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" name="Násobení 23"/>
          <p:cNvSpPr/>
          <p:nvPr/>
        </p:nvSpPr>
        <p:spPr>
          <a:xfrm>
            <a:off x="6084168" y="227687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ástupný symbol pro obsah 7"/>
          <p:cNvSpPr txBox="1">
            <a:spLocks/>
          </p:cNvSpPr>
          <p:nvPr/>
        </p:nvSpPr>
        <p:spPr>
          <a:xfrm>
            <a:off x="5076056" y="4149080"/>
            <a:ext cx="3925670" cy="1447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HTML stránce nelze hodnotu nalézt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ovládací prvky se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často používají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třeba dynamické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objekty a skripty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Odečítání spotřeb AlfaMeter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1xMBus </a:t>
            </a:r>
            <a:br>
              <a:rPr lang="cs-CZ" dirty="0" smtClean="0"/>
            </a:br>
            <a:r>
              <a:rPr lang="cs-CZ" dirty="0" smtClean="0"/>
              <a:t>měřič spotřeby</a:t>
            </a:r>
          </a:p>
          <a:p>
            <a:r>
              <a:rPr lang="cs-CZ" dirty="0" smtClean="0"/>
              <a:t>SMS, GSM</a:t>
            </a:r>
          </a:p>
          <a:p>
            <a:r>
              <a:rPr lang="cs-CZ" dirty="0" smtClean="0"/>
              <a:t>Síťový</a:t>
            </a:r>
            <a:br>
              <a:rPr lang="cs-CZ" dirty="0" smtClean="0"/>
            </a:br>
            <a:r>
              <a:rPr lang="cs-CZ" dirty="0" smtClean="0"/>
              <a:t>provoz</a:t>
            </a:r>
          </a:p>
          <a:p>
            <a:r>
              <a:rPr lang="cs-CZ" dirty="0" smtClean="0"/>
              <a:t>Bateriový provoz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2411760" y="1772816"/>
            <a:ext cx="6400800" cy="446248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Zařízení pro bezdrátový odečet měřičů spotřeb</a:t>
            </a:r>
          </a:p>
          <a:p>
            <a:r>
              <a:rPr lang="cs-CZ" sz="2000" dirty="0" smtClean="0"/>
              <a:t>Síťové, nebo bateriové napájení, baterií zálohované síťové napájení</a:t>
            </a:r>
          </a:p>
          <a:p>
            <a:r>
              <a:rPr lang="cs-CZ" sz="2000" dirty="0" smtClean="0"/>
              <a:t>Výdrž baterií delší 1 rok při odečtu1x denně</a:t>
            </a:r>
          </a:p>
          <a:p>
            <a:r>
              <a:rPr lang="cs-CZ" sz="2000" dirty="0" smtClean="0"/>
              <a:t>Integrovaný GSM modem a držák SIM karty</a:t>
            </a:r>
          </a:p>
          <a:p>
            <a:r>
              <a:rPr lang="cs-CZ" sz="2000" dirty="0" smtClean="0"/>
              <a:t>Přenos pomocí primárně pomocí SMS</a:t>
            </a:r>
          </a:p>
          <a:p>
            <a:r>
              <a:rPr lang="cs-CZ" sz="2000" dirty="0" smtClean="0"/>
              <a:t>Konfigurace a záložní přenos pomocí GSM volání</a:t>
            </a:r>
          </a:p>
          <a:p>
            <a:r>
              <a:rPr lang="cs-CZ" sz="2000" dirty="0" smtClean="0"/>
              <a:t>1x M-Bus měřič spotřeby</a:t>
            </a:r>
          </a:p>
          <a:p>
            <a:r>
              <a:rPr lang="cs-CZ" sz="2000" dirty="0" smtClean="0"/>
              <a:t>Indikace stavu signálu a baterií</a:t>
            </a:r>
          </a:p>
          <a:p>
            <a:r>
              <a:rPr lang="cs-CZ" sz="2000" dirty="0" smtClean="0"/>
              <a:t>Kovové provedení</a:t>
            </a:r>
            <a:br>
              <a:rPr lang="cs-CZ" sz="2000" dirty="0" smtClean="0"/>
            </a:br>
            <a:r>
              <a:rPr lang="cs-CZ" sz="2000" dirty="0" smtClean="0"/>
              <a:t>na lištu DIN35</a:t>
            </a:r>
          </a:p>
          <a:p>
            <a:endParaRPr lang="cs-CZ" sz="2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48485" y="980728"/>
            <a:ext cx="209551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143512"/>
            <a:ext cx="1571636" cy="10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Koncentrátor pro odečet měřičů spotřeb AlfaMeter 3.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438649"/>
            <a:ext cx="3048000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5440688" cy="2952328"/>
          </a:xfrm>
        </p:spPr>
        <p:txBody>
          <a:bodyPr>
            <a:normAutofit/>
          </a:bodyPr>
          <a:lstStyle/>
          <a:p>
            <a:r>
              <a:rPr lang="cs-CZ" dirty="0" smtClean="0"/>
              <a:t>zobrazení stavu baterií, síly signálu, komunikace</a:t>
            </a:r>
          </a:p>
          <a:p>
            <a:r>
              <a:rPr lang="cs-CZ" dirty="0" smtClean="0"/>
              <a:t>ovládání a nastavení z dispečinku, </a:t>
            </a:r>
            <a:r>
              <a:rPr lang="cs-CZ" dirty="0" err="1" smtClean="0"/>
              <a:t>rekonfigurace</a:t>
            </a:r>
            <a:endParaRPr lang="cs-CZ" dirty="0" smtClean="0"/>
          </a:p>
          <a:p>
            <a:r>
              <a:rPr lang="cs-CZ" dirty="0" smtClean="0"/>
              <a:t>exporty odečtených dat ve formátech CSV a text</a:t>
            </a:r>
          </a:p>
          <a:p>
            <a:r>
              <a:rPr lang="cs-CZ" dirty="0" smtClean="0"/>
              <a:t>možnost exportu do SQL databáze</a:t>
            </a:r>
          </a:p>
          <a:p>
            <a:r>
              <a:rPr lang="cs-CZ" dirty="0" smtClean="0"/>
              <a:t>vlastní definovatelné sloupce s popisy, adresami a dalšími identifikátory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cs-CZ" dirty="0" smtClean="0"/>
              <a:t>řenos dat AlfaMeter</a:t>
            </a:r>
            <a:endParaRPr lang="cs-CZ" dirty="0"/>
          </a:p>
        </p:txBody>
      </p:sp>
      <p:pic>
        <p:nvPicPr>
          <p:cNvPr id="48130" name="Picture 2" descr="Vnitřní uspořádání AlfaMeter 3.0, baterie, držák SIM karty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556792"/>
            <a:ext cx="3048000" cy="249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862295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</a:t>
            </a:r>
            <a:r>
              <a:rPr lang="cs-CZ" dirty="0" smtClean="0"/>
              <a:t>vlastnosti </a:t>
            </a:r>
            <a:r>
              <a:rPr lang="cs-CZ" dirty="0" err="1" smtClean="0"/>
              <a:t>ALfaBox</a:t>
            </a:r>
            <a:r>
              <a:rPr lang="cs-CZ" dirty="0" smtClean="0"/>
              <a:t> +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Výkonnější</a:t>
            </a:r>
          </a:p>
          <a:p>
            <a:endParaRPr lang="cs-CZ" dirty="0" smtClean="0"/>
          </a:p>
          <a:p>
            <a:r>
              <a:rPr lang="cs-CZ" dirty="0" smtClean="0"/>
              <a:t>Rychlejší</a:t>
            </a:r>
          </a:p>
          <a:p>
            <a:endParaRPr lang="cs-CZ" dirty="0" smtClean="0"/>
          </a:p>
          <a:p>
            <a:r>
              <a:rPr lang="cs-CZ" dirty="0" smtClean="0"/>
              <a:t>Lepší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Výkonnější procesor</a:t>
            </a:r>
          </a:p>
          <a:p>
            <a:r>
              <a:rPr lang="cs-CZ" sz="2800" dirty="0" smtClean="0"/>
              <a:t>Nově Windows Embedded CE 6.0</a:t>
            </a:r>
          </a:p>
          <a:p>
            <a:r>
              <a:rPr lang="cs-CZ" sz="2800" dirty="0" smtClean="0"/>
              <a:t>Ethernet vždy k dispozici</a:t>
            </a:r>
          </a:p>
          <a:p>
            <a:r>
              <a:rPr lang="cs-CZ" sz="2800" dirty="0" smtClean="0"/>
              <a:t>1 GB Industrial SD Flash pro trendy</a:t>
            </a:r>
          </a:p>
          <a:p>
            <a:r>
              <a:rPr lang="cs-CZ" sz="2800" dirty="0" smtClean="0"/>
              <a:t>Servisní USB port</a:t>
            </a:r>
          </a:p>
          <a:p>
            <a:r>
              <a:rPr lang="cs-CZ" sz="2800" dirty="0" smtClean="0"/>
              <a:t>Shodné rozměry a umístění konektorů</a:t>
            </a:r>
          </a:p>
          <a:p>
            <a:r>
              <a:rPr lang="cs-CZ" sz="2800" dirty="0" smtClean="0"/>
              <a:t>Nové a jednodušší otevírání</a:t>
            </a:r>
          </a:p>
          <a:p>
            <a:r>
              <a:rPr lang="cs-CZ" sz="2800" dirty="0" smtClean="0"/>
              <a:t>Zpětně kompatibilní včetně modulů</a:t>
            </a:r>
            <a:endParaRPr lang="cs-CZ" sz="28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pic>
        <p:nvPicPr>
          <p:cNvPr id="49154" name="Picture 2" descr="http://www.microsoft.com/global/windowsembedded/en-us/publishingimages/chrome/WE_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72816"/>
            <a:ext cx="2486025" cy="24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využití AlfaMeter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572133" y="1589567"/>
            <a:ext cx="3158968" cy="45720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Dispečink ProCop 3.3 a vyšší</a:t>
            </a:r>
          </a:p>
          <a:p>
            <a:r>
              <a:rPr lang="cs-CZ" sz="2000" dirty="0" smtClean="0"/>
              <a:t>V místě regulátoru: AlfaBox + modul M-Bus + modem ES75</a:t>
            </a:r>
          </a:p>
          <a:p>
            <a:r>
              <a:rPr lang="cs-CZ" sz="2000" dirty="0" smtClean="0"/>
              <a:t>Ostatní místa: AlfaMeter pro měřič tepla</a:t>
            </a:r>
          </a:p>
          <a:p>
            <a:r>
              <a:rPr lang="cs-CZ" sz="2000" dirty="0" smtClean="0"/>
              <a:t>Síťový i bateriový provoz</a:t>
            </a:r>
          </a:p>
          <a:p>
            <a:r>
              <a:rPr lang="cs-CZ" sz="2000" dirty="0" smtClean="0"/>
              <a:t>Posílá stav pomocí SMS, nebo GSM DATA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571472" y="6215082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pic>
        <p:nvPicPr>
          <p:cNvPr id="19" name="Picture 10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643314"/>
            <a:ext cx="1244600" cy="80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Line 1040"/>
          <p:cNvSpPr>
            <a:spLocks noChangeShapeType="1"/>
          </p:cNvSpPr>
          <p:nvPr/>
        </p:nvSpPr>
        <p:spPr bwMode="auto">
          <a:xfrm flipH="1" flipV="1">
            <a:off x="1071537" y="4357694"/>
            <a:ext cx="0" cy="928694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2" name="Line 1048"/>
          <p:cNvSpPr>
            <a:spLocks noChangeShapeType="1"/>
          </p:cNvSpPr>
          <p:nvPr/>
        </p:nvSpPr>
        <p:spPr bwMode="auto">
          <a:xfrm>
            <a:off x="2071671" y="4143380"/>
            <a:ext cx="0" cy="42862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143248"/>
            <a:ext cx="7810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Line 1048"/>
          <p:cNvSpPr>
            <a:spLocks noChangeShapeType="1"/>
          </p:cNvSpPr>
          <p:nvPr/>
        </p:nvSpPr>
        <p:spPr bwMode="auto">
          <a:xfrm>
            <a:off x="1643042" y="4357694"/>
            <a:ext cx="0" cy="21431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5" name="Mrak 24"/>
          <p:cNvSpPr/>
          <p:nvPr/>
        </p:nvSpPr>
        <p:spPr>
          <a:xfrm>
            <a:off x="2714612" y="2000240"/>
            <a:ext cx="1928826" cy="1357322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GSM</a:t>
            </a:r>
          </a:p>
          <a:p>
            <a:pPr algn="ctr"/>
            <a:r>
              <a:rPr lang="cs-CZ" dirty="0" smtClean="0"/>
              <a:t>GPRS</a:t>
            </a:r>
            <a:endParaRPr lang="cs-CZ" dirty="0"/>
          </a:p>
        </p:txBody>
      </p:sp>
      <p:pic>
        <p:nvPicPr>
          <p:cNvPr id="26" name="Picture 3" descr="E:\AlfaView\Topologie\LCD ProCop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357298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Line 1040"/>
          <p:cNvSpPr>
            <a:spLocks noChangeShapeType="1"/>
          </p:cNvSpPr>
          <p:nvPr/>
        </p:nvSpPr>
        <p:spPr bwMode="auto">
          <a:xfrm flipH="1" flipV="1">
            <a:off x="928662" y="4714884"/>
            <a:ext cx="142876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000636"/>
            <a:ext cx="714380" cy="59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Line 1049"/>
          <p:cNvSpPr>
            <a:spLocks noChangeShapeType="1"/>
          </p:cNvSpPr>
          <p:nvPr/>
        </p:nvSpPr>
        <p:spPr bwMode="auto">
          <a:xfrm>
            <a:off x="1643041" y="4572008"/>
            <a:ext cx="428629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32" name="Line 1048"/>
          <p:cNvSpPr>
            <a:spLocks noChangeShapeType="1"/>
          </p:cNvSpPr>
          <p:nvPr/>
        </p:nvSpPr>
        <p:spPr bwMode="auto">
          <a:xfrm>
            <a:off x="1428728" y="4357694"/>
            <a:ext cx="0" cy="64294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3" name="Volný tvar 42"/>
          <p:cNvSpPr/>
          <p:nvPr/>
        </p:nvSpPr>
        <p:spPr>
          <a:xfrm>
            <a:off x="1785918" y="2214554"/>
            <a:ext cx="1062970" cy="1428760"/>
          </a:xfrm>
          <a:custGeom>
            <a:avLst/>
            <a:gdLst>
              <a:gd name="connsiteX0" fmla="*/ 0 w 4881283"/>
              <a:gd name="connsiteY0" fmla="*/ 834837 h 1231526"/>
              <a:gd name="connsiteX1" fmla="*/ 1459006 w 4881283"/>
              <a:gd name="connsiteY1" fmla="*/ 88526 h 1231526"/>
              <a:gd name="connsiteX2" fmla="*/ 3153336 w 4881283"/>
              <a:gd name="connsiteY2" fmla="*/ 303679 h 1231526"/>
              <a:gd name="connsiteX3" fmla="*/ 4457700 w 4881283"/>
              <a:gd name="connsiteY3" fmla="*/ 861732 h 1231526"/>
              <a:gd name="connsiteX4" fmla="*/ 4686300 w 4881283"/>
              <a:gd name="connsiteY4" fmla="*/ 1063437 h 1231526"/>
              <a:gd name="connsiteX5" fmla="*/ 4881283 w 4881283"/>
              <a:gd name="connsiteY5" fmla="*/ 1231526 h 1231526"/>
              <a:gd name="connsiteX0" fmla="*/ 0 w 4713194"/>
              <a:gd name="connsiteY0" fmla="*/ 834837 h 1063437"/>
              <a:gd name="connsiteX1" fmla="*/ 1459006 w 4713194"/>
              <a:gd name="connsiteY1" fmla="*/ 88526 h 1063437"/>
              <a:gd name="connsiteX2" fmla="*/ 3153336 w 4713194"/>
              <a:gd name="connsiteY2" fmla="*/ 303679 h 1063437"/>
              <a:gd name="connsiteX3" fmla="*/ 4457700 w 4713194"/>
              <a:gd name="connsiteY3" fmla="*/ 861732 h 1063437"/>
              <a:gd name="connsiteX4" fmla="*/ 4686300 w 4713194"/>
              <a:gd name="connsiteY4" fmla="*/ 1063437 h 1063437"/>
              <a:gd name="connsiteX0" fmla="*/ 0 w 4457700"/>
              <a:gd name="connsiteY0" fmla="*/ 834837 h 861732"/>
              <a:gd name="connsiteX1" fmla="*/ 1459006 w 4457700"/>
              <a:gd name="connsiteY1" fmla="*/ 88526 h 861732"/>
              <a:gd name="connsiteX2" fmla="*/ 3153336 w 4457700"/>
              <a:gd name="connsiteY2" fmla="*/ 303679 h 861732"/>
              <a:gd name="connsiteX3" fmla="*/ 4457700 w 4457700"/>
              <a:gd name="connsiteY3" fmla="*/ 861732 h 861732"/>
              <a:gd name="connsiteX0" fmla="*/ 0 w 4457700"/>
              <a:gd name="connsiteY0" fmla="*/ 866634 h 893529"/>
              <a:gd name="connsiteX1" fmla="*/ 1459006 w 4457700"/>
              <a:gd name="connsiteY1" fmla="*/ 120323 h 893529"/>
              <a:gd name="connsiteX2" fmla="*/ 2976854 w 4457700"/>
              <a:gd name="connsiteY2" fmla="*/ 144693 h 893529"/>
              <a:gd name="connsiteX3" fmla="*/ 4457700 w 4457700"/>
              <a:gd name="connsiteY3" fmla="*/ 893529 h 893529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39742 h 866637"/>
              <a:gd name="connsiteX1" fmla="*/ 1048028 w 4457700"/>
              <a:gd name="connsiteY1" fmla="*/ 189240 h 866637"/>
              <a:gd name="connsiteX2" fmla="*/ 2976854 w 4457700"/>
              <a:gd name="connsiteY2" fmla="*/ 117801 h 866637"/>
              <a:gd name="connsiteX3" fmla="*/ 4457700 w 4457700"/>
              <a:gd name="connsiteY3" fmla="*/ 866637 h 866637"/>
              <a:gd name="connsiteX0" fmla="*/ 0 w 4457700"/>
              <a:gd name="connsiteY0" fmla="*/ 834840 h 861735"/>
              <a:gd name="connsiteX1" fmla="*/ 1048028 w 4457700"/>
              <a:gd name="connsiteY1" fmla="*/ 184338 h 861735"/>
              <a:gd name="connsiteX2" fmla="*/ 2976854 w 4457700"/>
              <a:gd name="connsiteY2" fmla="*/ 112899 h 861735"/>
              <a:gd name="connsiteX3" fmla="*/ 4457700 w 4457700"/>
              <a:gd name="connsiteY3" fmla="*/ 861735 h 861735"/>
              <a:gd name="connsiteX0" fmla="*/ 0 w 4457700"/>
              <a:gd name="connsiteY0" fmla="*/ 763401 h 790296"/>
              <a:gd name="connsiteX1" fmla="*/ 1048028 w 4457700"/>
              <a:gd name="connsiteY1" fmla="*/ 112899 h 790296"/>
              <a:gd name="connsiteX2" fmla="*/ 2762540 w 4457700"/>
              <a:gd name="connsiteY2" fmla="*/ 112899 h 790296"/>
              <a:gd name="connsiteX3" fmla="*/ 4457700 w 4457700"/>
              <a:gd name="connsiteY3" fmla="*/ 790296 h 790296"/>
              <a:gd name="connsiteX0" fmla="*/ 0 w 4457700"/>
              <a:gd name="connsiteY0" fmla="*/ 762201 h 789096"/>
              <a:gd name="connsiteX1" fmla="*/ 1303020 w 4457700"/>
              <a:gd name="connsiteY1" fmla="*/ 118899 h 789096"/>
              <a:gd name="connsiteX2" fmla="*/ 2762540 w 4457700"/>
              <a:gd name="connsiteY2" fmla="*/ 111699 h 789096"/>
              <a:gd name="connsiteX3" fmla="*/ 4457700 w 4457700"/>
              <a:gd name="connsiteY3" fmla="*/ 789096 h 789096"/>
              <a:gd name="connsiteX0" fmla="*/ 0 w 4457700"/>
              <a:gd name="connsiteY0" fmla="*/ 755001 h 781896"/>
              <a:gd name="connsiteX1" fmla="*/ 1303020 w 4457700"/>
              <a:gd name="connsiteY1" fmla="*/ 111699 h 781896"/>
              <a:gd name="connsiteX2" fmla="*/ 3086100 w 4457700"/>
              <a:gd name="connsiteY2" fmla="*/ 111699 h 781896"/>
              <a:gd name="connsiteX3" fmla="*/ 4457700 w 4457700"/>
              <a:gd name="connsiteY3" fmla="*/ 781896 h 781896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43303 h 643303"/>
              <a:gd name="connsiteX1" fmla="*/ 1303020 w 4251960"/>
              <a:gd name="connsiteY1" fmla="*/ 1 h 643303"/>
              <a:gd name="connsiteX2" fmla="*/ 4251960 w 4251960"/>
              <a:gd name="connsiteY2" fmla="*/ 600497 h 643303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3840480"/>
              <a:gd name="connsiteY0" fmla="*/ 371755 h 959371"/>
              <a:gd name="connsiteX1" fmla="*/ 891540 w 3840480"/>
              <a:gd name="connsiteY1" fmla="*/ 358875 h 959371"/>
              <a:gd name="connsiteX2" fmla="*/ 3840480 w 3840480"/>
              <a:gd name="connsiteY2" fmla="*/ 959371 h 959371"/>
              <a:gd name="connsiteX0" fmla="*/ 957262 w 1905952"/>
              <a:gd name="connsiteY0" fmla="*/ 371755 h 2293345"/>
              <a:gd name="connsiteX1" fmla="*/ 1848802 w 1905952"/>
              <a:gd name="connsiteY1" fmla="*/ 358875 h 2293345"/>
              <a:gd name="connsiteX2" fmla="*/ 614362 w 1905952"/>
              <a:gd name="connsiteY2" fmla="*/ 2293345 h 2293345"/>
              <a:gd name="connsiteX0" fmla="*/ 342900 w 1291590"/>
              <a:gd name="connsiteY0" fmla="*/ 371755 h 2293345"/>
              <a:gd name="connsiteX1" fmla="*/ 1234440 w 1291590"/>
              <a:gd name="connsiteY1" fmla="*/ 358875 h 2293345"/>
              <a:gd name="connsiteX2" fmla="*/ 0 w 1291590"/>
              <a:gd name="connsiteY2" fmla="*/ 2293345 h 2293345"/>
              <a:gd name="connsiteX0" fmla="*/ 548640 w 1531620"/>
              <a:gd name="connsiteY0" fmla="*/ 373177 h 2534966"/>
              <a:gd name="connsiteX1" fmla="*/ 1440180 w 1531620"/>
              <a:gd name="connsiteY1" fmla="*/ 360297 h 2534966"/>
              <a:gd name="connsiteX2" fmla="*/ 0 w 1531620"/>
              <a:gd name="connsiteY2" fmla="*/ 2534966 h 2534966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67497 h 2529286"/>
              <a:gd name="connsiteX1" fmla="*/ 1714500 w 1805940"/>
              <a:gd name="connsiteY1" fmla="*/ 967994 h 2529286"/>
              <a:gd name="connsiteX2" fmla="*/ 0 w 1805940"/>
              <a:gd name="connsiteY2" fmla="*/ 2529286 h 2529286"/>
              <a:gd name="connsiteX0" fmla="*/ 548640 w 1805940"/>
              <a:gd name="connsiteY0" fmla="*/ 329329 h 2491118"/>
              <a:gd name="connsiteX1" fmla="*/ 1714500 w 1805940"/>
              <a:gd name="connsiteY1" fmla="*/ 929826 h 2491118"/>
              <a:gd name="connsiteX2" fmla="*/ 0 w 1805940"/>
              <a:gd name="connsiteY2" fmla="*/ 2491118 h 2491118"/>
              <a:gd name="connsiteX0" fmla="*/ 548640 w 1805940"/>
              <a:gd name="connsiteY0" fmla="*/ 99004 h 2260793"/>
              <a:gd name="connsiteX1" fmla="*/ 1714500 w 1805940"/>
              <a:gd name="connsiteY1" fmla="*/ 699501 h 2260793"/>
              <a:gd name="connsiteX2" fmla="*/ 0 w 1805940"/>
              <a:gd name="connsiteY2" fmla="*/ 2260793 h 2260793"/>
              <a:gd name="connsiteX0" fmla="*/ 548640 w 1805940"/>
              <a:gd name="connsiteY0" fmla="*/ 99004 h 2380896"/>
              <a:gd name="connsiteX1" fmla="*/ 1714500 w 1805940"/>
              <a:gd name="connsiteY1" fmla="*/ 819604 h 2380896"/>
              <a:gd name="connsiteX2" fmla="*/ 0 w 1805940"/>
              <a:gd name="connsiteY2" fmla="*/ 2380896 h 2380896"/>
              <a:gd name="connsiteX0" fmla="*/ 548640 w 1805940"/>
              <a:gd name="connsiteY0" fmla="*/ 214845 h 2496737"/>
              <a:gd name="connsiteX1" fmla="*/ 1714500 w 1805940"/>
              <a:gd name="connsiteY1" fmla="*/ 935445 h 2496737"/>
              <a:gd name="connsiteX2" fmla="*/ 0 w 1805940"/>
              <a:gd name="connsiteY2" fmla="*/ 2496737 h 2496737"/>
              <a:gd name="connsiteX0" fmla="*/ 548640 w 1822888"/>
              <a:gd name="connsiteY0" fmla="*/ 214845 h 2496737"/>
              <a:gd name="connsiteX1" fmla="*/ 1714500 w 1822888"/>
              <a:gd name="connsiteY1" fmla="*/ 935445 h 2496737"/>
              <a:gd name="connsiteX2" fmla="*/ 0 w 1822888"/>
              <a:gd name="connsiteY2" fmla="*/ 2496737 h 2496737"/>
              <a:gd name="connsiteX0" fmla="*/ 548640 w 1777710"/>
              <a:gd name="connsiteY0" fmla="*/ 214845 h 2496737"/>
              <a:gd name="connsiteX1" fmla="*/ 1714500 w 1777710"/>
              <a:gd name="connsiteY1" fmla="*/ 935445 h 2496737"/>
              <a:gd name="connsiteX2" fmla="*/ 0 w 1777710"/>
              <a:gd name="connsiteY2" fmla="*/ 2496737 h 2496737"/>
              <a:gd name="connsiteX0" fmla="*/ 548640 w 1264483"/>
              <a:gd name="connsiteY0" fmla="*/ 214845 h 2496737"/>
              <a:gd name="connsiteX1" fmla="*/ 1028700 w 1264483"/>
              <a:gd name="connsiteY1" fmla="*/ 1175642 h 2496737"/>
              <a:gd name="connsiteX2" fmla="*/ 0 w 1264483"/>
              <a:gd name="connsiteY2" fmla="*/ 2496737 h 2496737"/>
              <a:gd name="connsiteX0" fmla="*/ 548640 w 1264483"/>
              <a:gd name="connsiteY0" fmla="*/ 214845 h 2496737"/>
              <a:gd name="connsiteX1" fmla="*/ 1028700 w 1264483"/>
              <a:gd name="connsiteY1" fmla="*/ 1175642 h 2496737"/>
              <a:gd name="connsiteX2" fmla="*/ 0 w 1264483"/>
              <a:gd name="connsiteY2" fmla="*/ 2496737 h 2496737"/>
              <a:gd name="connsiteX0" fmla="*/ 548640 w 1264483"/>
              <a:gd name="connsiteY0" fmla="*/ 214845 h 2496737"/>
              <a:gd name="connsiteX1" fmla="*/ 1028700 w 1264483"/>
              <a:gd name="connsiteY1" fmla="*/ 1175642 h 2496737"/>
              <a:gd name="connsiteX2" fmla="*/ 0 w 1264483"/>
              <a:gd name="connsiteY2" fmla="*/ 2496737 h 2496737"/>
              <a:gd name="connsiteX0" fmla="*/ 548640 w 1161624"/>
              <a:gd name="connsiteY0" fmla="*/ 0 h 2281892"/>
              <a:gd name="connsiteX1" fmla="*/ 1028700 w 1161624"/>
              <a:gd name="connsiteY1" fmla="*/ 960797 h 2281892"/>
              <a:gd name="connsiteX2" fmla="*/ 0 w 1161624"/>
              <a:gd name="connsiteY2" fmla="*/ 2281892 h 2281892"/>
              <a:gd name="connsiteX0" fmla="*/ 548640 w 1161624"/>
              <a:gd name="connsiteY0" fmla="*/ 0 h 2281892"/>
              <a:gd name="connsiteX1" fmla="*/ 1028700 w 1161624"/>
              <a:gd name="connsiteY1" fmla="*/ 960797 h 2281892"/>
              <a:gd name="connsiteX2" fmla="*/ 0 w 1161624"/>
              <a:gd name="connsiteY2" fmla="*/ 2281892 h 2281892"/>
              <a:gd name="connsiteX0" fmla="*/ 548640 w 1161624"/>
              <a:gd name="connsiteY0" fmla="*/ 0 h 2281892"/>
              <a:gd name="connsiteX1" fmla="*/ 1028700 w 1161624"/>
              <a:gd name="connsiteY1" fmla="*/ 960797 h 2281892"/>
              <a:gd name="connsiteX2" fmla="*/ 0 w 1161624"/>
              <a:gd name="connsiteY2" fmla="*/ 2281892 h 2281892"/>
              <a:gd name="connsiteX0" fmla="*/ 548640 w 1161624"/>
              <a:gd name="connsiteY0" fmla="*/ 0 h 2281892"/>
              <a:gd name="connsiteX1" fmla="*/ 1028700 w 1161624"/>
              <a:gd name="connsiteY1" fmla="*/ 960797 h 2281892"/>
              <a:gd name="connsiteX2" fmla="*/ 0 w 1161624"/>
              <a:gd name="connsiteY2" fmla="*/ 2281892 h 2281892"/>
              <a:gd name="connsiteX0" fmla="*/ 548640 w 1161624"/>
              <a:gd name="connsiteY0" fmla="*/ 0 h 2281892"/>
              <a:gd name="connsiteX1" fmla="*/ 960121 w 1161624"/>
              <a:gd name="connsiteY1" fmla="*/ 1140946 h 2281892"/>
              <a:gd name="connsiteX2" fmla="*/ 0 w 1161624"/>
              <a:gd name="connsiteY2" fmla="*/ 2281892 h 2281892"/>
              <a:gd name="connsiteX0" fmla="*/ 548640 w 965616"/>
              <a:gd name="connsiteY0" fmla="*/ 0 h 2281892"/>
              <a:gd name="connsiteX1" fmla="*/ 960121 w 965616"/>
              <a:gd name="connsiteY1" fmla="*/ 1140946 h 2281892"/>
              <a:gd name="connsiteX2" fmla="*/ 0 w 965616"/>
              <a:gd name="connsiteY2" fmla="*/ 2281892 h 2281892"/>
              <a:gd name="connsiteX0" fmla="*/ 548640 w 1034196"/>
              <a:gd name="connsiteY0" fmla="*/ 0 h 2281892"/>
              <a:gd name="connsiteX1" fmla="*/ 1028701 w 1034196"/>
              <a:gd name="connsiteY1" fmla="*/ 1026851 h 2281892"/>
              <a:gd name="connsiteX2" fmla="*/ 0 w 1034196"/>
              <a:gd name="connsiteY2" fmla="*/ 2281892 h 2281892"/>
              <a:gd name="connsiteX0" fmla="*/ 548640 w 1109623"/>
              <a:gd name="connsiteY0" fmla="*/ 0 h 2281892"/>
              <a:gd name="connsiteX1" fmla="*/ 1028701 w 1109623"/>
              <a:gd name="connsiteY1" fmla="*/ 1026851 h 2281892"/>
              <a:gd name="connsiteX2" fmla="*/ 0 w 1109623"/>
              <a:gd name="connsiteY2" fmla="*/ 2281892 h 2281892"/>
              <a:gd name="connsiteX0" fmla="*/ 548640 w 1102753"/>
              <a:gd name="connsiteY0" fmla="*/ 0 h 2281892"/>
              <a:gd name="connsiteX1" fmla="*/ 1028701 w 1102753"/>
              <a:gd name="connsiteY1" fmla="*/ 1026851 h 2281892"/>
              <a:gd name="connsiteX2" fmla="*/ 0 w 1102753"/>
              <a:gd name="connsiteY2" fmla="*/ 2281892 h 2281892"/>
              <a:gd name="connsiteX0" fmla="*/ 548640 w 1089025"/>
              <a:gd name="connsiteY0" fmla="*/ 0 h 2281892"/>
              <a:gd name="connsiteX1" fmla="*/ 1028701 w 1089025"/>
              <a:gd name="connsiteY1" fmla="*/ 1026851 h 2281892"/>
              <a:gd name="connsiteX2" fmla="*/ 0 w 1089025"/>
              <a:gd name="connsiteY2" fmla="*/ 2281892 h 2281892"/>
              <a:gd name="connsiteX0" fmla="*/ 548640 w 1020445"/>
              <a:gd name="connsiteY0" fmla="*/ 0 h 2281892"/>
              <a:gd name="connsiteX1" fmla="*/ 960121 w 1020445"/>
              <a:gd name="connsiteY1" fmla="*/ 1026851 h 2281892"/>
              <a:gd name="connsiteX2" fmla="*/ 0 w 1020445"/>
              <a:gd name="connsiteY2" fmla="*/ 2281892 h 228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445" h="2281892">
                <a:moveTo>
                  <a:pt x="548640" y="0"/>
                </a:moveTo>
                <a:cubicBezTo>
                  <a:pt x="901032" y="89635"/>
                  <a:pt x="1020445" y="641544"/>
                  <a:pt x="960121" y="1026851"/>
                </a:cubicBezTo>
                <a:cubicBezTo>
                  <a:pt x="899797" y="1412158"/>
                  <a:pt x="688698" y="1788030"/>
                  <a:pt x="0" y="2281892"/>
                </a:cubicBezTo>
              </a:path>
            </a:pathLst>
          </a:custGeom>
          <a:ln>
            <a:headEnd type="arrow" w="lg" len="lg"/>
            <a:tailEnd type="arrow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Volný tvar 43"/>
          <p:cNvSpPr/>
          <p:nvPr/>
        </p:nvSpPr>
        <p:spPr>
          <a:xfrm>
            <a:off x="2357422" y="2000240"/>
            <a:ext cx="928694" cy="2444364"/>
          </a:xfrm>
          <a:custGeom>
            <a:avLst/>
            <a:gdLst>
              <a:gd name="connsiteX0" fmla="*/ 0 w 4881283"/>
              <a:gd name="connsiteY0" fmla="*/ 834837 h 1231526"/>
              <a:gd name="connsiteX1" fmla="*/ 1459006 w 4881283"/>
              <a:gd name="connsiteY1" fmla="*/ 88526 h 1231526"/>
              <a:gd name="connsiteX2" fmla="*/ 3153336 w 4881283"/>
              <a:gd name="connsiteY2" fmla="*/ 303679 h 1231526"/>
              <a:gd name="connsiteX3" fmla="*/ 4457700 w 4881283"/>
              <a:gd name="connsiteY3" fmla="*/ 861732 h 1231526"/>
              <a:gd name="connsiteX4" fmla="*/ 4686300 w 4881283"/>
              <a:gd name="connsiteY4" fmla="*/ 1063437 h 1231526"/>
              <a:gd name="connsiteX5" fmla="*/ 4881283 w 4881283"/>
              <a:gd name="connsiteY5" fmla="*/ 1231526 h 1231526"/>
              <a:gd name="connsiteX0" fmla="*/ 0 w 4713194"/>
              <a:gd name="connsiteY0" fmla="*/ 834837 h 1063437"/>
              <a:gd name="connsiteX1" fmla="*/ 1459006 w 4713194"/>
              <a:gd name="connsiteY1" fmla="*/ 88526 h 1063437"/>
              <a:gd name="connsiteX2" fmla="*/ 3153336 w 4713194"/>
              <a:gd name="connsiteY2" fmla="*/ 303679 h 1063437"/>
              <a:gd name="connsiteX3" fmla="*/ 4457700 w 4713194"/>
              <a:gd name="connsiteY3" fmla="*/ 861732 h 1063437"/>
              <a:gd name="connsiteX4" fmla="*/ 4686300 w 4713194"/>
              <a:gd name="connsiteY4" fmla="*/ 1063437 h 1063437"/>
              <a:gd name="connsiteX0" fmla="*/ 0 w 4457700"/>
              <a:gd name="connsiteY0" fmla="*/ 834837 h 861732"/>
              <a:gd name="connsiteX1" fmla="*/ 1459006 w 4457700"/>
              <a:gd name="connsiteY1" fmla="*/ 88526 h 861732"/>
              <a:gd name="connsiteX2" fmla="*/ 3153336 w 4457700"/>
              <a:gd name="connsiteY2" fmla="*/ 303679 h 861732"/>
              <a:gd name="connsiteX3" fmla="*/ 4457700 w 4457700"/>
              <a:gd name="connsiteY3" fmla="*/ 861732 h 861732"/>
              <a:gd name="connsiteX0" fmla="*/ 0 w 4457700"/>
              <a:gd name="connsiteY0" fmla="*/ 866634 h 893529"/>
              <a:gd name="connsiteX1" fmla="*/ 1459006 w 4457700"/>
              <a:gd name="connsiteY1" fmla="*/ 120323 h 893529"/>
              <a:gd name="connsiteX2" fmla="*/ 2976854 w 4457700"/>
              <a:gd name="connsiteY2" fmla="*/ 144693 h 893529"/>
              <a:gd name="connsiteX3" fmla="*/ 4457700 w 4457700"/>
              <a:gd name="connsiteY3" fmla="*/ 893529 h 893529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39742 h 866637"/>
              <a:gd name="connsiteX1" fmla="*/ 1048028 w 4457700"/>
              <a:gd name="connsiteY1" fmla="*/ 189240 h 866637"/>
              <a:gd name="connsiteX2" fmla="*/ 2976854 w 4457700"/>
              <a:gd name="connsiteY2" fmla="*/ 117801 h 866637"/>
              <a:gd name="connsiteX3" fmla="*/ 4457700 w 4457700"/>
              <a:gd name="connsiteY3" fmla="*/ 866637 h 866637"/>
              <a:gd name="connsiteX0" fmla="*/ 0 w 4457700"/>
              <a:gd name="connsiteY0" fmla="*/ 834840 h 861735"/>
              <a:gd name="connsiteX1" fmla="*/ 1048028 w 4457700"/>
              <a:gd name="connsiteY1" fmla="*/ 184338 h 861735"/>
              <a:gd name="connsiteX2" fmla="*/ 2976854 w 4457700"/>
              <a:gd name="connsiteY2" fmla="*/ 112899 h 861735"/>
              <a:gd name="connsiteX3" fmla="*/ 4457700 w 4457700"/>
              <a:gd name="connsiteY3" fmla="*/ 861735 h 861735"/>
              <a:gd name="connsiteX0" fmla="*/ 0 w 4457700"/>
              <a:gd name="connsiteY0" fmla="*/ 763401 h 790296"/>
              <a:gd name="connsiteX1" fmla="*/ 1048028 w 4457700"/>
              <a:gd name="connsiteY1" fmla="*/ 112899 h 790296"/>
              <a:gd name="connsiteX2" fmla="*/ 2762540 w 4457700"/>
              <a:gd name="connsiteY2" fmla="*/ 112899 h 790296"/>
              <a:gd name="connsiteX3" fmla="*/ 4457700 w 4457700"/>
              <a:gd name="connsiteY3" fmla="*/ 790296 h 790296"/>
              <a:gd name="connsiteX0" fmla="*/ 0 w 4457700"/>
              <a:gd name="connsiteY0" fmla="*/ 762201 h 789096"/>
              <a:gd name="connsiteX1" fmla="*/ 1303020 w 4457700"/>
              <a:gd name="connsiteY1" fmla="*/ 118899 h 789096"/>
              <a:gd name="connsiteX2" fmla="*/ 2762540 w 4457700"/>
              <a:gd name="connsiteY2" fmla="*/ 111699 h 789096"/>
              <a:gd name="connsiteX3" fmla="*/ 4457700 w 4457700"/>
              <a:gd name="connsiteY3" fmla="*/ 789096 h 789096"/>
              <a:gd name="connsiteX0" fmla="*/ 0 w 4457700"/>
              <a:gd name="connsiteY0" fmla="*/ 755001 h 781896"/>
              <a:gd name="connsiteX1" fmla="*/ 1303020 w 4457700"/>
              <a:gd name="connsiteY1" fmla="*/ 111699 h 781896"/>
              <a:gd name="connsiteX2" fmla="*/ 3086100 w 4457700"/>
              <a:gd name="connsiteY2" fmla="*/ 111699 h 781896"/>
              <a:gd name="connsiteX3" fmla="*/ 4457700 w 4457700"/>
              <a:gd name="connsiteY3" fmla="*/ 781896 h 781896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43303 h 643303"/>
              <a:gd name="connsiteX1" fmla="*/ 1303020 w 4251960"/>
              <a:gd name="connsiteY1" fmla="*/ 1 h 643303"/>
              <a:gd name="connsiteX2" fmla="*/ 4251960 w 4251960"/>
              <a:gd name="connsiteY2" fmla="*/ 600497 h 643303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3840480"/>
              <a:gd name="connsiteY0" fmla="*/ 371755 h 959371"/>
              <a:gd name="connsiteX1" fmla="*/ 891540 w 3840480"/>
              <a:gd name="connsiteY1" fmla="*/ 358875 h 959371"/>
              <a:gd name="connsiteX2" fmla="*/ 3840480 w 3840480"/>
              <a:gd name="connsiteY2" fmla="*/ 959371 h 959371"/>
              <a:gd name="connsiteX0" fmla="*/ 957262 w 1905952"/>
              <a:gd name="connsiteY0" fmla="*/ 371755 h 2293345"/>
              <a:gd name="connsiteX1" fmla="*/ 1848802 w 1905952"/>
              <a:gd name="connsiteY1" fmla="*/ 358875 h 2293345"/>
              <a:gd name="connsiteX2" fmla="*/ 614362 w 1905952"/>
              <a:gd name="connsiteY2" fmla="*/ 2293345 h 2293345"/>
              <a:gd name="connsiteX0" fmla="*/ 342900 w 1291590"/>
              <a:gd name="connsiteY0" fmla="*/ 371755 h 2293345"/>
              <a:gd name="connsiteX1" fmla="*/ 1234440 w 1291590"/>
              <a:gd name="connsiteY1" fmla="*/ 358875 h 2293345"/>
              <a:gd name="connsiteX2" fmla="*/ 0 w 1291590"/>
              <a:gd name="connsiteY2" fmla="*/ 2293345 h 2293345"/>
              <a:gd name="connsiteX0" fmla="*/ 548640 w 1531620"/>
              <a:gd name="connsiteY0" fmla="*/ 373177 h 2534966"/>
              <a:gd name="connsiteX1" fmla="*/ 1440180 w 1531620"/>
              <a:gd name="connsiteY1" fmla="*/ 360297 h 2534966"/>
              <a:gd name="connsiteX2" fmla="*/ 0 w 1531620"/>
              <a:gd name="connsiteY2" fmla="*/ 2534966 h 2534966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67497 h 2529286"/>
              <a:gd name="connsiteX1" fmla="*/ 1714500 w 1805940"/>
              <a:gd name="connsiteY1" fmla="*/ 967994 h 2529286"/>
              <a:gd name="connsiteX2" fmla="*/ 0 w 1805940"/>
              <a:gd name="connsiteY2" fmla="*/ 2529286 h 2529286"/>
              <a:gd name="connsiteX0" fmla="*/ 548640 w 1805940"/>
              <a:gd name="connsiteY0" fmla="*/ 329329 h 2491118"/>
              <a:gd name="connsiteX1" fmla="*/ 1714500 w 1805940"/>
              <a:gd name="connsiteY1" fmla="*/ 929826 h 2491118"/>
              <a:gd name="connsiteX2" fmla="*/ 0 w 1805940"/>
              <a:gd name="connsiteY2" fmla="*/ 2491118 h 2491118"/>
              <a:gd name="connsiteX0" fmla="*/ 548640 w 1805940"/>
              <a:gd name="connsiteY0" fmla="*/ 99004 h 2260793"/>
              <a:gd name="connsiteX1" fmla="*/ 1714500 w 1805940"/>
              <a:gd name="connsiteY1" fmla="*/ 699501 h 2260793"/>
              <a:gd name="connsiteX2" fmla="*/ 0 w 1805940"/>
              <a:gd name="connsiteY2" fmla="*/ 2260793 h 2260793"/>
              <a:gd name="connsiteX0" fmla="*/ 548640 w 1805940"/>
              <a:gd name="connsiteY0" fmla="*/ 99004 h 2380896"/>
              <a:gd name="connsiteX1" fmla="*/ 1714500 w 1805940"/>
              <a:gd name="connsiteY1" fmla="*/ 819604 h 2380896"/>
              <a:gd name="connsiteX2" fmla="*/ 0 w 1805940"/>
              <a:gd name="connsiteY2" fmla="*/ 2380896 h 2380896"/>
              <a:gd name="connsiteX0" fmla="*/ 548640 w 1805940"/>
              <a:gd name="connsiteY0" fmla="*/ 214845 h 2496737"/>
              <a:gd name="connsiteX1" fmla="*/ 1714500 w 1805940"/>
              <a:gd name="connsiteY1" fmla="*/ 935445 h 2496737"/>
              <a:gd name="connsiteX2" fmla="*/ 0 w 1805940"/>
              <a:gd name="connsiteY2" fmla="*/ 2496737 h 2496737"/>
              <a:gd name="connsiteX0" fmla="*/ 548640 w 1822888"/>
              <a:gd name="connsiteY0" fmla="*/ 214845 h 2496737"/>
              <a:gd name="connsiteX1" fmla="*/ 1714500 w 1822888"/>
              <a:gd name="connsiteY1" fmla="*/ 935445 h 2496737"/>
              <a:gd name="connsiteX2" fmla="*/ 0 w 1822888"/>
              <a:gd name="connsiteY2" fmla="*/ 2496737 h 2496737"/>
              <a:gd name="connsiteX0" fmla="*/ 548640 w 1777710"/>
              <a:gd name="connsiteY0" fmla="*/ 214845 h 2496737"/>
              <a:gd name="connsiteX1" fmla="*/ 1714500 w 1777710"/>
              <a:gd name="connsiteY1" fmla="*/ 935445 h 2496737"/>
              <a:gd name="connsiteX2" fmla="*/ 0 w 1777710"/>
              <a:gd name="connsiteY2" fmla="*/ 2496737 h 2496737"/>
              <a:gd name="connsiteX0" fmla="*/ 0 w 6042554"/>
              <a:gd name="connsiteY0" fmla="*/ 214846 h 3710280"/>
              <a:gd name="connsiteX1" fmla="*/ 5979344 w 6042554"/>
              <a:gd name="connsiteY1" fmla="*/ 2148988 h 3710280"/>
              <a:gd name="connsiteX2" fmla="*/ 4264844 w 6042554"/>
              <a:gd name="connsiteY2" fmla="*/ 3710280 h 3710280"/>
              <a:gd name="connsiteX0" fmla="*/ 0 w 8200893"/>
              <a:gd name="connsiteY0" fmla="*/ 214844 h 2961257"/>
              <a:gd name="connsiteX1" fmla="*/ 5979344 w 8200893"/>
              <a:gd name="connsiteY1" fmla="*/ 2148986 h 2961257"/>
              <a:gd name="connsiteX2" fmla="*/ 7704234 w 8200893"/>
              <a:gd name="connsiteY2" fmla="*/ 2961257 h 2961257"/>
              <a:gd name="connsiteX0" fmla="*/ 0 w 8200893"/>
              <a:gd name="connsiteY0" fmla="*/ 214846 h 2961259"/>
              <a:gd name="connsiteX1" fmla="*/ 6053327 w 8200893"/>
              <a:gd name="connsiteY1" fmla="*/ 839031 h 2961259"/>
              <a:gd name="connsiteX2" fmla="*/ 7704234 w 8200893"/>
              <a:gd name="connsiteY2" fmla="*/ 2961259 h 2961259"/>
              <a:gd name="connsiteX0" fmla="*/ 0 w 8200893"/>
              <a:gd name="connsiteY0" fmla="*/ 214844 h 2961257"/>
              <a:gd name="connsiteX1" fmla="*/ 6053327 w 8200893"/>
              <a:gd name="connsiteY1" fmla="*/ 839029 h 2961257"/>
              <a:gd name="connsiteX2" fmla="*/ 7704234 w 8200893"/>
              <a:gd name="connsiteY2" fmla="*/ 2961257 h 2961257"/>
              <a:gd name="connsiteX0" fmla="*/ 0 w 8200893"/>
              <a:gd name="connsiteY0" fmla="*/ 262404 h 3008817"/>
              <a:gd name="connsiteX1" fmla="*/ 5503024 w 8200893"/>
              <a:gd name="connsiteY1" fmla="*/ 636915 h 3008817"/>
              <a:gd name="connsiteX2" fmla="*/ 7704234 w 8200893"/>
              <a:gd name="connsiteY2" fmla="*/ 3008817 h 3008817"/>
              <a:gd name="connsiteX0" fmla="*/ 0 w 8200893"/>
              <a:gd name="connsiteY0" fmla="*/ 595768 h 3342181"/>
              <a:gd name="connsiteX1" fmla="*/ 5503024 w 8200893"/>
              <a:gd name="connsiteY1" fmla="*/ 970279 h 3342181"/>
              <a:gd name="connsiteX2" fmla="*/ 7704234 w 8200893"/>
              <a:gd name="connsiteY2" fmla="*/ 3342181 h 3342181"/>
              <a:gd name="connsiteX0" fmla="*/ 0 w 8200893"/>
              <a:gd name="connsiteY0" fmla="*/ 470931 h 3217344"/>
              <a:gd name="connsiteX1" fmla="*/ 5365449 w 8200893"/>
              <a:gd name="connsiteY1" fmla="*/ 970279 h 3217344"/>
              <a:gd name="connsiteX2" fmla="*/ 7704234 w 8200893"/>
              <a:gd name="connsiteY2" fmla="*/ 3217344 h 3217344"/>
              <a:gd name="connsiteX0" fmla="*/ 0 w 7704234"/>
              <a:gd name="connsiteY0" fmla="*/ 470931 h 3217344"/>
              <a:gd name="connsiteX1" fmla="*/ 5365449 w 7704234"/>
              <a:gd name="connsiteY1" fmla="*/ 970279 h 3217344"/>
              <a:gd name="connsiteX2" fmla="*/ 7704234 w 7704234"/>
              <a:gd name="connsiteY2" fmla="*/ 3217344 h 3217344"/>
              <a:gd name="connsiteX0" fmla="*/ 0 w 7704234"/>
              <a:gd name="connsiteY0" fmla="*/ 470931 h 3217344"/>
              <a:gd name="connsiteX1" fmla="*/ 5365449 w 7704234"/>
              <a:gd name="connsiteY1" fmla="*/ 970279 h 3217344"/>
              <a:gd name="connsiteX2" fmla="*/ 7704234 w 7704234"/>
              <a:gd name="connsiteY2" fmla="*/ 3217344 h 3217344"/>
              <a:gd name="connsiteX0" fmla="*/ 0 w 7704234"/>
              <a:gd name="connsiteY0" fmla="*/ 222737 h 2969150"/>
              <a:gd name="connsiteX1" fmla="*/ 5365449 w 7704234"/>
              <a:gd name="connsiteY1" fmla="*/ 722085 h 2969150"/>
              <a:gd name="connsiteX2" fmla="*/ 7704234 w 7704234"/>
              <a:gd name="connsiteY2" fmla="*/ 2969150 h 2969150"/>
              <a:gd name="connsiteX0" fmla="*/ 0 w 7704234"/>
              <a:gd name="connsiteY0" fmla="*/ 347574 h 3093987"/>
              <a:gd name="connsiteX1" fmla="*/ 5365449 w 7704234"/>
              <a:gd name="connsiteY1" fmla="*/ 722085 h 3093987"/>
              <a:gd name="connsiteX2" fmla="*/ 7704234 w 7704234"/>
              <a:gd name="connsiteY2" fmla="*/ 3093987 h 3093987"/>
              <a:gd name="connsiteX0" fmla="*/ 0 w 7704234"/>
              <a:gd name="connsiteY0" fmla="*/ 341804 h 3088217"/>
              <a:gd name="connsiteX1" fmla="*/ 5365449 w 7704234"/>
              <a:gd name="connsiteY1" fmla="*/ 716315 h 3088217"/>
              <a:gd name="connsiteX2" fmla="*/ 7704234 w 7704234"/>
              <a:gd name="connsiteY2" fmla="*/ 3088217 h 3088217"/>
              <a:gd name="connsiteX0" fmla="*/ 0 w 7704234"/>
              <a:gd name="connsiteY0" fmla="*/ 403314 h 3149727"/>
              <a:gd name="connsiteX1" fmla="*/ 5365449 w 7704234"/>
              <a:gd name="connsiteY1" fmla="*/ 777825 h 3149727"/>
              <a:gd name="connsiteX2" fmla="*/ 7704234 w 7704234"/>
              <a:gd name="connsiteY2" fmla="*/ 3149727 h 3149727"/>
              <a:gd name="connsiteX0" fmla="*/ 0 w 7704234"/>
              <a:gd name="connsiteY0" fmla="*/ 262984 h 3009397"/>
              <a:gd name="connsiteX1" fmla="*/ 5365449 w 7704234"/>
              <a:gd name="connsiteY1" fmla="*/ 637495 h 3009397"/>
              <a:gd name="connsiteX2" fmla="*/ 7704234 w 7704234"/>
              <a:gd name="connsiteY2" fmla="*/ 3009397 h 3009397"/>
              <a:gd name="connsiteX0" fmla="*/ 0 w 7704234"/>
              <a:gd name="connsiteY0" fmla="*/ 314771 h 3061184"/>
              <a:gd name="connsiteX1" fmla="*/ 5365449 w 7704234"/>
              <a:gd name="connsiteY1" fmla="*/ 689282 h 3061184"/>
              <a:gd name="connsiteX2" fmla="*/ 7704234 w 7704234"/>
              <a:gd name="connsiteY2" fmla="*/ 3061184 h 3061184"/>
              <a:gd name="connsiteX0" fmla="*/ 0 w 7704234"/>
              <a:gd name="connsiteY0" fmla="*/ 214845 h 2961258"/>
              <a:gd name="connsiteX1" fmla="*/ 5503024 w 7704234"/>
              <a:gd name="connsiteY1" fmla="*/ 869939 h 2961258"/>
              <a:gd name="connsiteX2" fmla="*/ 7704234 w 7704234"/>
              <a:gd name="connsiteY2" fmla="*/ 2961258 h 2961258"/>
              <a:gd name="connsiteX0" fmla="*/ 9151 w 7713385"/>
              <a:gd name="connsiteY0" fmla="*/ 228650 h 2975063"/>
              <a:gd name="connsiteX1" fmla="*/ 2760663 w 7713385"/>
              <a:gd name="connsiteY1" fmla="*/ 109182 h 2975063"/>
              <a:gd name="connsiteX2" fmla="*/ 5512175 w 7713385"/>
              <a:gd name="connsiteY2" fmla="*/ 883744 h 2975063"/>
              <a:gd name="connsiteX3" fmla="*/ 7713385 w 7713385"/>
              <a:gd name="connsiteY3" fmla="*/ 2975063 h 2975063"/>
              <a:gd name="connsiteX0" fmla="*/ 9151 w 7713385"/>
              <a:gd name="connsiteY0" fmla="*/ 1836 h 2748249"/>
              <a:gd name="connsiteX1" fmla="*/ 4411571 w 7713385"/>
              <a:gd name="connsiteY1" fmla="*/ 114736 h 2748249"/>
              <a:gd name="connsiteX2" fmla="*/ 5512175 w 7713385"/>
              <a:gd name="connsiteY2" fmla="*/ 656930 h 2748249"/>
              <a:gd name="connsiteX3" fmla="*/ 7713385 w 7713385"/>
              <a:gd name="connsiteY3" fmla="*/ 2748249 h 2748249"/>
              <a:gd name="connsiteX0" fmla="*/ 9151 w 7713385"/>
              <a:gd name="connsiteY0" fmla="*/ 1836 h 2748249"/>
              <a:gd name="connsiteX1" fmla="*/ 4411571 w 7713385"/>
              <a:gd name="connsiteY1" fmla="*/ 114736 h 2748249"/>
              <a:gd name="connsiteX2" fmla="*/ 5512175 w 7713385"/>
              <a:gd name="connsiteY2" fmla="*/ 656930 h 2748249"/>
              <a:gd name="connsiteX3" fmla="*/ 7713385 w 7713385"/>
              <a:gd name="connsiteY3" fmla="*/ 2748249 h 2748249"/>
              <a:gd name="connsiteX0" fmla="*/ 0 w 7704234"/>
              <a:gd name="connsiteY0" fmla="*/ 0 h 2746413"/>
              <a:gd name="connsiteX1" fmla="*/ 5503024 w 7704234"/>
              <a:gd name="connsiteY1" fmla="*/ 655094 h 2746413"/>
              <a:gd name="connsiteX2" fmla="*/ 7704234 w 7704234"/>
              <a:gd name="connsiteY2" fmla="*/ 2746413 h 2746413"/>
              <a:gd name="connsiteX0" fmla="*/ 0 w 7704234"/>
              <a:gd name="connsiteY0" fmla="*/ 205403 h 2951816"/>
              <a:gd name="connsiteX1" fmla="*/ 5503024 w 7704234"/>
              <a:gd name="connsiteY1" fmla="*/ 860497 h 2951816"/>
              <a:gd name="connsiteX2" fmla="*/ 7704234 w 7704234"/>
              <a:gd name="connsiteY2" fmla="*/ 2951816 h 2951816"/>
              <a:gd name="connsiteX0" fmla="*/ 0 w 7704234"/>
              <a:gd name="connsiteY0" fmla="*/ 205403 h 2951816"/>
              <a:gd name="connsiteX1" fmla="*/ 5503024 w 7704234"/>
              <a:gd name="connsiteY1" fmla="*/ 860497 h 2951816"/>
              <a:gd name="connsiteX2" fmla="*/ 7704234 w 7704234"/>
              <a:gd name="connsiteY2" fmla="*/ 2951816 h 2951816"/>
              <a:gd name="connsiteX0" fmla="*/ 0 w 7704234"/>
              <a:gd name="connsiteY0" fmla="*/ 205403 h 2951816"/>
              <a:gd name="connsiteX1" fmla="*/ 5503024 w 7704234"/>
              <a:gd name="connsiteY1" fmla="*/ 860497 h 2951816"/>
              <a:gd name="connsiteX2" fmla="*/ 7704234 w 7704234"/>
              <a:gd name="connsiteY2" fmla="*/ 2951816 h 2951816"/>
              <a:gd name="connsiteX0" fmla="*/ 0 w 7704234"/>
              <a:gd name="connsiteY0" fmla="*/ 0 h 2746413"/>
              <a:gd name="connsiteX1" fmla="*/ 5503024 w 7704234"/>
              <a:gd name="connsiteY1" fmla="*/ 655094 h 2746413"/>
              <a:gd name="connsiteX2" fmla="*/ 7704234 w 7704234"/>
              <a:gd name="connsiteY2" fmla="*/ 2746413 h 2746413"/>
              <a:gd name="connsiteX0" fmla="*/ 0 w 7704234"/>
              <a:gd name="connsiteY0" fmla="*/ 0 h 2746413"/>
              <a:gd name="connsiteX1" fmla="*/ 5503024 w 7704234"/>
              <a:gd name="connsiteY1" fmla="*/ 655094 h 2746413"/>
              <a:gd name="connsiteX2" fmla="*/ 7704234 w 7704234"/>
              <a:gd name="connsiteY2" fmla="*/ 2746413 h 2746413"/>
              <a:gd name="connsiteX0" fmla="*/ 0 w 6603629"/>
              <a:gd name="connsiteY0" fmla="*/ 0 h 2672617"/>
              <a:gd name="connsiteX1" fmla="*/ 5503024 w 6603629"/>
              <a:gd name="connsiteY1" fmla="*/ 655094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5503024 w 6603629"/>
              <a:gd name="connsiteY1" fmla="*/ 655094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5503024 w 6603629"/>
              <a:gd name="connsiteY1" fmla="*/ 655094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5503024 w 6603629"/>
              <a:gd name="connsiteY1" fmla="*/ 655094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4661385 w 6603629"/>
              <a:gd name="connsiteY1" fmla="*/ 805491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4272936 w 6603629"/>
              <a:gd name="connsiteY1" fmla="*/ 805491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3884488 w 6603629"/>
              <a:gd name="connsiteY1" fmla="*/ 877304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3884488 w 6603629"/>
              <a:gd name="connsiteY1" fmla="*/ 877304 h 2672617"/>
              <a:gd name="connsiteX2" fmla="*/ 6603629 w 6603629"/>
              <a:gd name="connsiteY2" fmla="*/ 2672617 h 2672617"/>
              <a:gd name="connsiteX0" fmla="*/ 0 w 5365449"/>
              <a:gd name="connsiteY0" fmla="*/ 0 h 2672617"/>
              <a:gd name="connsiteX1" fmla="*/ 3884488 w 5365449"/>
              <a:gd name="connsiteY1" fmla="*/ 877304 h 2672617"/>
              <a:gd name="connsiteX2" fmla="*/ 5365449 w 5365449"/>
              <a:gd name="connsiteY2" fmla="*/ 2672617 h 2672617"/>
              <a:gd name="connsiteX0" fmla="*/ 0 w 5365449"/>
              <a:gd name="connsiteY0" fmla="*/ 0 h 2672617"/>
              <a:gd name="connsiteX1" fmla="*/ 3884488 w 5365449"/>
              <a:gd name="connsiteY1" fmla="*/ 877304 h 2672617"/>
              <a:gd name="connsiteX2" fmla="*/ 5365449 w 5365449"/>
              <a:gd name="connsiteY2" fmla="*/ 2672617 h 2672617"/>
              <a:gd name="connsiteX0" fmla="*/ 0 w 5365449"/>
              <a:gd name="connsiteY0" fmla="*/ 0 h 2672617"/>
              <a:gd name="connsiteX1" fmla="*/ 3967038 w 5365449"/>
              <a:gd name="connsiteY1" fmla="*/ 674224 h 2672617"/>
              <a:gd name="connsiteX2" fmla="*/ 5365449 w 5365449"/>
              <a:gd name="connsiteY2" fmla="*/ 2672617 h 2672617"/>
              <a:gd name="connsiteX0" fmla="*/ 0 w 5365449"/>
              <a:gd name="connsiteY0" fmla="*/ 0 h 2672617"/>
              <a:gd name="connsiteX1" fmla="*/ 3967038 w 5365449"/>
              <a:gd name="connsiteY1" fmla="*/ 674224 h 2672617"/>
              <a:gd name="connsiteX2" fmla="*/ 5365449 w 5365449"/>
              <a:gd name="connsiteY2" fmla="*/ 2672617 h 2672617"/>
              <a:gd name="connsiteX0" fmla="*/ 0 w 5365449"/>
              <a:gd name="connsiteY0" fmla="*/ 0 h 2672617"/>
              <a:gd name="connsiteX1" fmla="*/ 3967038 w 5365449"/>
              <a:gd name="connsiteY1" fmla="*/ 674224 h 2672617"/>
              <a:gd name="connsiteX2" fmla="*/ 5365449 w 5365449"/>
              <a:gd name="connsiteY2" fmla="*/ 2672617 h 267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5449" h="2672617">
                <a:moveTo>
                  <a:pt x="0" y="0"/>
                </a:moveTo>
                <a:cubicBezTo>
                  <a:pt x="2357315" y="3668"/>
                  <a:pt x="3485410" y="408429"/>
                  <a:pt x="3967038" y="674224"/>
                </a:cubicBezTo>
                <a:cubicBezTo>
                  <a:pt x="4448666" y="940019"/>
                  <a:pt x="5024709" y="1792553"/>
                  <a:pt x="5365449" y="2672617"/>
                </a:cubicBezTo>
              </a:path>
            </a:pathLst>
          </a:custGeom>
          <a:ln>
            <a:headEnd type="arrow" w="lg" len="lg"/>
            <a:tailEnd type="arrow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5" name="Text Box 1044"/>
          <p:cNvSpPr txBox="1">
            <a:spLocks noChangeArrowheads="1"/>
          </p:cNvSpPr>
          <p:nvPr/>
        </p:nvSpPr>
        <p:spPr bwMode="auto">
          <a:xfrm>
            <a:off x="3571868" y="3571876"/>
            <a:ext cx="11430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Periodická</a:t>
            </a:r>
          </a:p>
          <a:p>
            <a:pPr algn="ctr"/>
            <a:r>
              <a:rPr lang="cs-CZ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odečítací SMS</a:t>
            </a:r>
            <a:endParaRPr lang="cs-CZ" sz="1400" b="1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Text Box 1044"/>
          <p:cNvSpPr txBox="1">
            <a:spLocks noChangeArrowheads="1"/>
          </p:cNvSpPr>
          <p:nvPr/>
        </p:nvSpPr>
        <p:spPr bwMode="auto">
          <a:xfrm>
            <a:off x="2643174" y="1500174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Konfigurace, firmware  GSM DATA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1071538" y="335756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</a:t>
            </a:r>
            <a:endParaRPr lang="cs-CZ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71406" y="2643182"/>
            <a:ext cx="105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Dispečink</a:t>
            </a:r>
          </a:p>
          <a:p>
            <a:pPr algn="ctr"/>
            <a:r>
              <a:rPr lang="cs-CZ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ProCop 3.4</a:t>
            </a:r>
            <a:endParaRPr lang="cs-CZ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1428728" y="4692859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LON</a:t>
            </a:r>
            <a:endParaRPr lang="cs-CZ" sz="14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571472" y="5500702"/>
            <a:ext cx="674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M-Bus</a:t>
            </a:r>
            <a:endParaRPr lang="cs-CZ" sz="1400" dirty="0"/>
          </a:p>
        </p:txBody>
      </p:sp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072074"/>
            <a:ext cx="304888" cy="38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572008"/>
            <a:ext cx="364163" cy="40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Line 1040"/>
          <p:cNvSpPr>
            <a:spLocks noChangeShapeType="1"/>
          </p:cNvSpPr>
          <p:nvPr/>
        </p:nvSpPr>
        <p:spPr bwMode="auto">
          <a:xfrm flipH="1" flipV="1">
            <a:off x="928662" y="5286388"/>
            <a:ext cx="142876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pSp>
        <p:nvGrpSpPr>
          <p:cNvPr id="80" name="Skupina 79"/>
          <p:cNvGrpSpPr/>
          <p:nvPr/>
        </p:nvGrpSpPr>
        <p:grpSpPr>
          <a:xfrm>
            <a:off x="2714612" y="4429132"/>
            <a:ext cx="1571636" cy="1643074"/>
            <a:chOff x="2428860" y="4500570"/>
            <a:chExt cx="1571636" cy="1643074"/>
          </a:xfrm>
        </p:grpSpPr>
        <p:grpSp>
          <p:nvGrpSpPr>
            <p:cNvPr id="76" name="Skupina 75"/>
            <p:cNvGrpSpPr/>
            <p:nvPr/>
          </p:nvGrpSpPr>
          <p:grpSpPr>
            <a:xfrm>
              <a:off x="2786050" y="4500570"/>
              <a:ext cx="1054869" cy="1546566"/>
              <a:chOff x="2786050" y="4429132"/>
              <a:chExt cx="1054869" cy="1546566"/>
            </a:xfrm>
          </p:grpSpPr>
          <p:grpSp>
            <p:nvGrpSpPr>
              <p:cNvPr id="50" name="Skupina 49"/>
              <p:cNvGrpSpPr/>
              <p:nvPr/>
            </p:nvGrpSpPr>
            <p:grpSpPr>
              <a:xfrm>
                <a:off x="3143240" y="4429132"/>
                <a:ext cx="697679" cy="1071570"/>
                <a:chOff x="2874189" y="4500570"/>
                <a:chExt cx="904849" cy="1235878"/>
              </a:xfrm>
            </p:grpSpPr>
            <p:pic>
              <p:nvPicPr>
                <p:cNvPr id="81921" name="Picture 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500430" y="4500570"/>
                  <a:ext cx="162801" cy="714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74189" y="4985423"/>
                  <a:ext cx="904849" cy="751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72" name="Line 1040"/>
              <p:cNvSpPr>
                <a:spLocks noChangeShapeType="1"/>
              </p:cNvSpPr>
              <p:nvPr/>
            </p:nvSpPr>
            <p:spPr bwMode="auto">
              <a:xfrm flipH="1" flipV="1">
                <a:off x="3357552" y="5357826"/>
                <a:ext cx="1" cy="35719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cs-CZ" dirty="0"/>
              </a:p>
            </p:txBody>
          </p:sp>
          <p:sp>
            <p:nvSpPr>
              <p:cNvPr id="73" name="Line 1040"/>
              <p:cNvSpPr>
                <a:spLocks noChangeShapeType="1"/>
              </p:cNvSpPr>
              <p:nvPr/>
            </p:nvSpPr>
            <p:spPr bwMode="auto">
              <a:xfrm flipH="1" flipV="1">
                <a:off x="3214678" y="5715016"/>
                <a:ext cx="14287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cs-CZ" dirty="0"/>
              </a:p>
            </p:txBody>
          </p:sp>
          <p:pic>
            <p:nvPicPr>
              <p:cNvPr id="74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6050" y="5572140"/>
                <a:ext cx="364163" cy="40355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5" name="TextovéPole 74"/>
              <p:cNvSpPr txBox="1"/>
              <p:nvPr/>
            </p:nvSpPr>
            <p:spPr>
              <a:xfrm>
                <a:off x="2786050" y="4572008"/>
                <a:ext cx="934487" cy="30777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AlfaMeter</a:t>
                </a:r>
                <a:endParaRPr lang="cs-CZ" sz="1400" dirty="0"/>
              </a:p>
            </p:txBody>
          </p:sp>
        </p:grpSp>
        <p:sp>
          <p:nvSpPr>
            <p:cNvPr id="77" name="Elipsa 76"/>
            <p:cNvSpPr/>
            <p:nvPr/>
          </p:nvSpPr>
          <p:spPr>
            <a:xfrm>
              <a:off x="2428860" y="4572008"/>
              <a:ext cx="1571636" cy="1571636"/>
            </a:xfrm>
            <a:prstGeom prst="ellipse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2428860" y="5357826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dirty="0" smtClean="0"/>
                <a:t>Měřič</a:t>
              </a:r>
              <a:r>
                <a:rPr lang="en-US" sz="1100" dirty="0" smtClean="0"/>
                <a:t> M-Bus</a:t>
              </a:r>
              <a:endParaRPr lang="cs-CZ" sz="1100" dirty="0"/>
            </a:p>
          </p:txBody>
        </p:sp>
        <p:pic>
          <p:nvPicPr>
            <p:cNvPr id="81923" name="Picture 3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74" y="4929198"/>
              <a:ext cx="500066" cy="38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6" name="Skupina 95"/>
          <p:cNvGrpSpPr/>
          <p:nvPr/>
        </p:nvGrpSpPr>
        <p:grpSpPr>
          <a:xfrm>
            <a:off x="4572000" y="4357694"/>
            <a:ext cx="1571636" cy="1643074"/>
            <a:chOff x="4572000" y="4357694"/>
            <a:chExt cx="1571636" cy="1643074"/>
          </a:xfrm>
        </p:grpSpPr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4786326"/>
              <a:ext cx="513943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" name="Skupina 75"/>
            <p:cNvGrpSpPr/>
            <p:nvPr/>
          </p:nvGrpSpPr>
          <p:grpSpPr>
            <a:xfrm>
              <a:off x="4929190" y="4357694"/>
              <a:ext cx="1054873" cy="1546570"/>
              <a:chOff x="2786050" y="4429128"/>
              <a:chExt cx="1054873" cy="1546570"/>
            </a:xfrm>
          </p:grpSpPr>
          <p:grpSp>
            <p:nvGrpSpPr>
              <p:cNvPr id="86" name="Skupina 49"/>
              <p:cNvGrpSpPr/>
              <p:nvPr/>
            </p:nvGrpSpPr>
            <p:grpSpPr>
              <a:xfrm>
                <a:off x="3143243" y="4429128"/>
                <a:ext cx="697680" cy="1071569"/>
                <a:chOff x="2874189" y="4500570"/>
                <a:chExt cx="904849" cy="1235878"/>
              </a:xfrm>
            </p:grpSpPr>
            <p:pic>
              <p:nvPicPr>
                <p:cNvPr id="91" name="Picture 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500430" y="4500570"/>
                  <a:ext cx="162801" cy="714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74189" y="4985423"/>
                  <a:ext cx="904849" cy="751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87" name="Line 1040"/>
              <p:cNvSpPr>
                <a:spLocks noChangeShapeType="1"/>
              </p:cNvSpPr>
              <p:nvPr/>
            </p:nvSpPr>
            <p:spPr bwMode="auto">
              <a:xfrm flipH="1" flipV="1">
                <a:off x="3357552" y="5357826"/>
                <a:ext cx="1" cy="35719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cs-CZ" dirty="0"/>
              </a:p>
            </p:txBody>
          </p:sp>
          <p:sp>
            <p:nvSpPr>
              <p:cNvPr id="88" name="Line 1040"/>
              <p:cNvSpPr>
                <a:spLocks noChangeShapeType="1"/>
              </p:cNvSpPr>
              <p:nvPr/>
            </p:nvSpPr>
            <p:spPr bwMode="auto">
              <a:xfrm flipH="1" flipV="1">
                <a:off x="3214678" y="5715016"/>
                <a:ext cx="14287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cs-CZ" dirty="0"/>
              </a:p>
            </p:txBody>
          </p:sp>
          <p:pic>
            <p:nvPicPr>
              <p:cNvPr id="89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6050" y="5572140"/>
                <a:ext cx="364163" cy="40355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90" name="TextovéPole 89"/>
              <p:cNvSpPr txBox="1"/>
              <p:nvPr/>
            </p:nvSpPr>
            <p:spPr>
              <a:xfrm>
                <a:off x="2786050" y="4572008"/>
                <a:ext cx="934487" cy="30777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AlfaMeter</a:t>
                </a:r>
                <a:endParaRPr lang="cs-CZ" sz="1400" dirty="0"/>
              </a:p>
            </p:txBody>
          </p:sp>
        </p:grpSp>
        <p:sp>
          <p:nvSpPr>
            <p:cNvPr id="83" name="Elipsa 82"/>
            <p:cNvSpPr/>
            <p:nvPr/>
          </p:nvSpPr>
          <p:spPr>
            <a:xfrm>
              <a:off x="4572000" y="4429132"/>
              <a:ext cx="1571636" cy="1571636"/>
            </a:xfrm>
            <a:prstGeom prst="ellipse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4" name="TextovéPole 83"/>
            <p:cNvSpPr txBox="1"/>
            <p:nvPr/>
          </p:nvSpPr>
          <p:spPr>
            <a:xfrm>
              <a:off x="4572000" y="5214954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dirty="0" smtClean="0"/>
                <a:t>Měřič</a:t>
              </a:r>
              <a:r>
                <a:rPr lang="en-US" sz="1100" dirty="0" smtClean="0"/>
                <a:t> M-Bus</a:t>
              </a:r>
              <a:endParaRPr lang="cs-CZ" sz="1100" dirty="0"/>
            </a:p>
          </p:txBody>
        </p:sp>
      </p:grpSp>
      <p:sp>
        <p:nvSpPr>
          <p:cNvPr id="94" name="Volný tvar 93"/>
          <p:cNvSpPr/>
          <p:nvPr/>
        </p:nvSpPr>
        <p:spPr>
          <a:xfrm>
            <a:off x="2357422" y="1752683"/>
            <a:ext cx="2571768" cy="2676449"/>
          </a:xfrm>
          <a:custGeom>
            <a:avLst/>
            <a:gdLst>
              <a:gd name="connsiteX0" fmla="*/ 0 w 4881283"/>
              <a:gd name="connsiteY0" fmla="*/ 834837 h 1231526"/>
              <a:gd name="connsiteX1" fmla="*/ 1459006 w 4881283"/>
              <a:gd name="connsiteY1" fmla="*/ 88526 h 1231526"/>
              <a:gd name="connsiteX2" fmla="*/ 3153336 w 4881283"/>
              <a:gd name="connsiteY2" fmla="*/ 303679 h 1231526"/>
              <a:gd name="connsiteX3" fmla="*/ 4457700 w 4881283"/>
              <a:gd name="connsiteY3" fmla="*/ 861732 h 1231526"/>
              <a:gd name="connsiteX4" fmla="*/ 4686300 w 4881283"/>
              <a:gd name="connsiteY4" fmla="*/ 1063437 h 1231526"/>
              <a:gd name="connsiteX5" fmla="*/ 4881283 w 4881283"/>
              <a:gd name="connsiteY5" fmla="*/ 1231526 h 1231526"/>
              <a:gd name="connsiteX0" fmla="*/ 0 w 4713194"/>
              <a:gd name="connsiteY0" fmla="*/ 834837 h 1063437"/>
              <a:gd name="connsiteX1" fmla="*/ 1459006 w 4713194"/>
              <a:gd name="connsiteY1" fmla="*/ 88526 h 1063437"/>
              <a:gd name="connsiteX2" fmla="*/ 3153336 w 4713194"/>
              <a:gd name="connsiteY2" fmla="*/ 303679 h 1063437"/>
              <a:gd name="connsiteX3" fmla="*/ 4457700 w 4713194"/>
              <a:gd name="connsiteY3" fmla="*/ 861732 h 1063437"/>
              <a:gd name="connsiteX4" fmla="*/ 4686300 w 4713194"/>
              <a:gd name="connsiteY4" fmla="*/ 1063437 h 1063437"/>
              <a:gd name="connsiteX0" fmla="*/ 0 w 4457700"/>
              <a:gd name="connsiteY0" fmla="*/ 834837 h 861732"/>
              <a:gd name="connsiteX1" fmla="*/ 1459006 w 4457700"/>
              <a:gd name="connsiteY1" fmla="*/ 88526 h 861732"/>
              <a:gd name="connsiteX2" fmla="*/ 3153336 w 4457700"/>
              <a:gd name="connsiteY2" fmla="*/ 303679 h 861732"/>
              <a:gd name="connsiteX3" fmla="*/ 4457700 w 4457700"/>
              <a:gd name="connsiteY3" fmla="*/ 861732 h 861732"/>
              <a:gd name="connsiteX0" fmla="*/ 0 w 4457700"/>
              <a:gd name="connsiteY0" fmla="*/ 866634 h 893529"/>
              <a:gd name="connsiteX1" fmla="*/ 1459006 w 4457700"/>
              <a:gd name="connsiteY1" fmla="*/ 120323 h 893529"/>
              <a:gd name="connsiteX2" fmla="*/ 2976854 w 4457700"/>
              <a:gd name="connsiteY2" fmla="*/ 144693 h 893529"/>
              <a:gd name="connsiteX3" fmla="*/ 4457700 w 4457700"/>
              <a:gd name="connsiteY3" fmla="*/ 893529 h 893529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39742 h 866637"/>
              <a:gd name="connsiteX1" fmla="*/ 1048028 w 4457700"/>
              <a:gd name="connsiteY1" fmla="*/ 189240 h 866637"/>
              <a:gd name="connsiteX2" fmla="*/ 2976854 w 4457700"/>
              <a:gd name="connsiteY2" fmla="*/ 117801 h 866637"/>
              <a:gd name="connsiteX3" fmla="*/ 4457700 w 4457700"/>
              <a:gd name="connsiteY3" fmla="*/ 866637 h 866637"/>
              <a:gd name="connsiteX0" fmla="*/ 0 w 4457700"/>
              <a:gd name="connsiteY0" fmla="*/ 834840 h 861735"/>
              <a:gd name="connsiteX1" fmla="*/ 1048028 w 4457700"/>
              <a:gd name="connsiteY1" fmla="*/ 184338 h 861735"/>
              <a:gd name="connsiteX2" fmla="*/ 2976854 w 4457700"/>
              <a:gd name="connsiteY2" fmla="*/ 112899 h 861735"/>
              <a:gd name="connsiteX3" fmla="*/ 4457700 w 4457700"/>
              <a:gd name="connsiteY3" fmla="*/ 861735 h 861735"/>
              <a:gd name="connsiteX0" fmla="*/ 0 w 4457700"/>
              <a:gd name="connsiteY0" fmla="*/ 763401 h 790296"/>
              <a:gd name="connsiteX1" fmla="*/ 1048028 w 4457700"/>
              <a:gd name="connsiteY1" fmla="*/ 112899 h 790296"/>
              <a:gd name="connsiteX2" fmla="*/ 2762540 w 4457700"/>
              <a:gd name="connsiteY2" fmla="*/ 112899 h 790296"/>
              <a:gd name="connsiteX3" fmla="*/ 4457700 w 4457700"/>
              <a:gd name="connsiteY3" fmla="*/ 790296 h 790296"/>
              <a:gd name="connsiteX0" fmla="*/ 0 w 4457700"/>
              <a:gd name="connsiteY0" fmla="*/ 762201 h 789096"/>
              <a:gd name="connsiteX1" fmla="*/ 1303020 w 4457700"/>
              <a:gd name="connsiteY1" fmla="*/ 118899 h 789096"/>
              <a:gd name="connsiteX2" fmla="*/ 2762540 w 4457700"/>
              <a:gd name="connsiteY2" fmla="*/ 111699 h 789096"/>
              <a:gd name="connsiteX3" fmla="*/ 4457700 w 4457700"/>
              <a:gd name="connsiteY3" fmla="*/ 789096 h 789096"/>
              <a:gd name="connsiteX0" fmla="*/ 0 w 4457700"/>
              <a:gd name="connsiteY0" fmla="*/ 755001 h 781896"/>
              <a:gd name="connsiteX1" fmla="*/ 1303020 w 4457700"/>
              <a:gd name="connsiteY1" fmla="*/ 111699 h 781896"/>
              <a:gd name="connsiteX2" fmla="*/ 3086100 w 4457700"/>
              <a:gd name="connsiteY2" fmla="*/ 111699 h 781896"/>
              <a:gd name="connsiteX3" fmla="*/ 4457700 w 4457700"/>
              <a:gd name="connsiteY3" fmla="*/ 781896 h 781896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43303 h 643303"/>
              <a:gd name="connsiteX1" fmla="*/ 1303020 w 4251960"/>
              <a:gd name="connsiteY1" fmla="*/ 1 h 643303"/>
              <a:gd name="connsiteX2" fmla="*/ 4251960 w 4251960"/>
              <a:gd name="connsiteY2" fmla="*/ 600497 h 643303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3840480"/>
              <a:gd name="connsiteY0" fmla="*/ 371755 h 959371"/>
              <a:gd name="connsiteX1" fmla="*/ 891540 w 3840480"/>
              <a:gd name="connsiteY1" fmla="*/ 358875 h 959371"/>
              <a:gd name="connsiteX2" fmla="*/ 3840480 w 3840480"/>
              <a:gd name="connsiteY2" fmla="*/ 959371 h 959371"/>
              <a:gd name="connsiteX0" fmla="*/ 957262 w 1905952"/>
              <a:gd name="connsiteY0" fmla="*/ 371755 h 2293345"/>
              <a:gd name="connsiteX1" fmla="*/ 1848802 w 1905952"/>
              <a:gd name="connsiteY1" fmla="*/ 358875 h 2293345"/>
              <a:gd name="connsiteX2" fmla="*/ 614362 w 1905952"/>
              <a:gd name="connsiteY2" fmla="*/ 2293345 h 2293345"/>
              <a:gd name="connsiteX0" fmla="*/ 342900 w 1291590"/>
              <a:gd name="connsiteY0" fmla="*/ 371755 h 2293345"/>
              <a:gd name="connsiteX1" fmla="*/ 1234440 w 1291590"/>
              <a:gd name="connsiteY1" fmla="*/ 358875 h 2293345"/>
              <a:gd name="connsiteX2" fmla="*/ 0 w 1291590"/>
              <a:gd name="connsiteY2" fmla="*/ 2293345 h 2293345"/>
              <a:gd name="connsiteX0" fmla="*/ 548640 w 1531620"/>
              <a:gd name="connsiteY0" fmla="*/ 373177 h 2534966"/>
              <a:gd name="connsiteX1" fmla="*/ 1440180 w 1531620"/>
              <a:gd name="connsiteY1" fmla="*/ 360297 h 2534966"/>
              <a:gd name="connsiteX2" fmla="*/ 0 w 1531620"/>
              <a:gd name="connsiteY2" fmla="*/ 2534966 h 2534966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67497 h 2529286"/>
              <a:gd name="connsiteX1" fmla="*/ 1714500 w 1805940"/>
              <a:gd name="connsiteY1" fmla="*/ 967994 h 2529286"/>
              <a:gd name="connsiteX2" fmla="*/ 0 w 1805940"/>
              <a:gd name="connsiteY2" fmla="*/ 2529286 h 2529286"/>
              <a:gd name="connsiteX0" fmla="*/ 548640 w 1805940"/>
              <a:gd name="connsiteY0" fmla="*/ 329329 h 2491118"/>
              <a:gd name="connsiteX1" fmla="*/ 1714500 w 1805940"/>
              <a:gd name="connsiteY1" fmla="*/ 929826 h 2491118"/>
              <a:gd name="connsiteX2" fmla="*/ 0 w 1805940"/>
              <a:gd name="connsiteY2" fmla="*/ 2491118 h 2491118"/>
              <a:gd name="connsiteX0" fmla="*/ 548640 w 1805940"/>
              <a:gd name="connsiteY0" fmla="*/ 99004 h 2260793"/>
              <a:gd name="connsiteX1" fmla="*/ 1714500 w 1805940"/>
              <a:gd name="connsiteY1" fmla="*/ 699501 h 2260793"/>
              <a:gd name="connsiteX2" fmla="*/ 0 w 1805940"/>
              <a:gd name="connsiteY2" fmla="*/ 2260793 h 2260793"/>
              <a:gd name="connsiteX0" fmla="*/ 548640 w 1805940"/>
              <a:gd name="connsiteY0" fmla="*/ 99004 h 2380896"/>
              <a:gd name="connsiteX1" fmla="*/ 1714500 w 1805940"/>
              <a:gd name="connsiteY1" fmla="*/ 819604 h 2380896"/>
              <a:gd name="connsiteX2" fmla="*/ 0 w 1805940"/>
              <a:gd name="connsiteY2" fmla="*/ 2380896 h 2380896"/>
              <a:gd name="connsiteX0" fmla="*/ 548640 w 1805940"/>
              <a:gd name="connsiteY0" fmla="*/ 214845 h 2496737"/>
              <a:gd name="connsiteX1" fmla="*/ 1714500 w 1805940"/>
              <a:gd name="connsiteY1" fmla="*/ 935445 h 2496737"/>
              <a:gd name="connsiteX2" fmla="*/ 0 w 1805940"/>
              <a:gd name="connsiteY2" fmla="*/ 2496737 h 2496737"/>
              <a:gd name="connsiteX0" fmla="*/ 548640 w 1822888"/>
              <a:gd name="connsiteY0" fmla="*/ 214845 h 2496737"/>
              <a:gd name="connsiteX1" fmla="*/ 1714500 w 1822888"/>
              <a:gd name="connsiteY1" fmla="*/ 935445 h 2496737"/>
              <a:gd name="connsiteX2" fmla="*/ 0 w 1822888"/>
              <a:gd name="connsiteY2" fmla="*/ 2496737 h 2496737"/>
              <a:gd name="connsiteX0" fmla="*/ 548640 w 1777710"/>
              <a:gd name="connsiteY0" fmla="*/ 214845 h 2496737"/>
              <a:gd name="connsiteX1" fmla="*/ 1714500 w 1777710"/>
              <a:gd name="connsiteY1" fmla="*/ 935445 h 2496737"/>
              <a:gd name="connsiteX2" fmla="*/ 0 w 1777710"/>
              <a:gd name="connsiteY2" fmla="*/ 2496737 h 2496737"/>
              <a:gd name="connsiteX0" fmla="*/ 0 w 6042554"/>
              <a:gd name="connsiteY0" fmla="*/ 214846 h 3710280"/>
              <a:gd name="connsiteX1" fmla="*/ 5979344 w 6042554"/>
              <a:gd name="connsiteY1" fmla="*/ 2148988 h 3710280"/>
              <a:gd name="connsiteX2" fmla="*/ 4264844 w 6042554"/>
              <a:gd name="connsiteY2" fmla="*/ 3710280 h 3710280"/>
              <a:gd name="connsiteX0" fmla="*/ 0 w 8200893"/>
              <a:gd name="connsiteY0" fmla="*/ 214844 h 2961257"/>
              <a:gd name="connsiteX1" fmla="*/ 5979344 w 8200893"/>
              <a:gd name="connsiteY1" fmla="*/ 2148986 h 2961257"/>
              <a:gd name="connsiteX2" fmla="*/ 7704234 w 8200893"/>
              <a:gd name="connsiteY2" fmla="*/ 2961257 h 2961257"/>
              <a:gd name="connsiteX0" fmla="*/ 0 w 8200893"/>
              <a:gd name="connsiteY0" fmla="*/ 214846 h 2961259"/>
              <a:gd name="connsiteX1" fmla="*/ 6053327 w 8200893"/>
              <a:gd name="connsiteY1" fmla="*/ 839031 h 2961259"/>
              <a:gd name="connsiteX2" fmla="*/ 7704234 w 8200893"/>
              <a:gd name="connsiteY2" fmla="*/ 2961259 h 2961259"/>
              <a:gd name="connsiteX0" fmla="*/ 0 w 8200893"/>
              <a:gd name="connsiteY0" fmla="*/ 214844 h 2961257"/>
              <a:gd name="connsiteX1" fmla="*/ 6053327 w 8200893"/>
              <a:gd name="connsiteY1" fmla="*/ 839029 h 2961257"/>
              <a:gd name="connsiteX2" fmla="*/ 7704234 w 8200893"/>
              <a:gd name="connsiteY2" fmla="*/ 2961257 h 2961257"/>
              <a:gd name="connsiteX0" fmla="*/ 0 w 8200893"/>
              <a:gd name="connsiteY0" fmla="*/ 262404 h 3008817"/>
              <a:gd name="connsiteX1" fmla="*/ 5503024 w 8200893"/>
              <a:gd name="connsiteY1" fmla="*/ 636915 h 3008817"/>
              <a:gd name="connsiteX2" fmla="*/ 7704234 w 8200893"/>
              <a:gd name="connsiteY2" fmla="*/ 3008817 h 3008817"/>
              <a:gd name="connsiteX0" fmla="*/ 0 w 8200893"/>
              <a:gd name="connsiteY0" fmla="*/ 595768 h 3342181"/>
              <a:gd name="connsiteX1" fmla="*/ 5503024 w 8200893"/>
              <a:gd name="connsiteY1" fmla="*/ 970279 h 3342181"/>
              <a:gd name="connsiteX2" fmla="*/ 7704234 w 8200893"/>
              <a:gd name="connsiteY2" fmla="*/ 3342181 h 3342181"/>
              <a:gd name="connsiteX0" fmla="*/ 0 w 8200893"/>
              <a:gd name="connsiteY0" fmla="*/ 470931 h 3217344"/>
              <a:gd name="connsiteX1" fmla="*/ 5365449 w 8200893"/>
              <a:gd name="connsiteY1" fmla="*/ 970279 h 3217344"/>
              <a:gd name="connsiteX2" fmla="*/ 7704234 w 8200893"/>
              <a:gd name="connsiteY2" fmla="*/ 3217344 h 3217344"/>
              <a:gd name="connsiteX0" fmla="*/ 0 w 7704234"/>
              <a:gd name="connsiteY0" fmla="*/ 470931 h 3217344"/>
              <a:gd name="connsiteX1" fmla="*/ 5365449 w 7704234"/>
              <a:gd name="connsiteY1" fmla="*/ 970279 h 3217344"/>
              <a:gd name="connsiteX2" fmla="*/ 7704234 w 7704234"/>
              <a:gd name="connsiteY2" fmla="*/ 3217344 h 3217344"/>
              <a:gd name="connsiteX0" fmla="*/ 0 w 7704234"/>
              <a:gd name="connsiteY0" fmla="*/ 470931 h 3217344"/>
              <a:gd name="connsiteX1" fmla="*/ 5365449 w 7704234"/>
              <a:gd name="connsiteY1" fmla="*/ 970279 h 3217344"/>
              <a:gd name="connsiteX2" fmla="*/ 7704234 w 7704234"/>
              <a:gd name="connsiteY2" fmla="*/ 3217344 h 3217344"/>
              <a:gd name="connsiteX0" fmla="*/ 0 w 7704234"/>
              <a:gd name="connsiteY0" fmla="*/ 222737 h 2969150"/>
              <a:gd name="connsiteX1" fmla="*/ 5365449 w 7704234"/>
              <a:gd name="connsiteY1" fmla="*/ 722085 h 2969150"/>
              <a:gd name="connsiteX2" fmla="*/ 7704234 w 7704234"/>
              <a:gd name="connsiteY2" fmla="*/ 2969150 h 2969150"/>
              <a:gd name="connsiteX0" fmla="*/ 0 w 7704234"/>
              <a:gd name="connsiteY0" fmla="*/ 347574 h 3093987"/>
              <a:gd name="connsiteX1" fmla="*/ 5365449 w 7704234"/>
              <a:gd name="connsiteY1" fmla="*/ 722085 h 3093987"/>
              <a:gd name="connsiteX2" fmla="*/ 7704234 w 7704234"/>
              <a:gd name="connsiteY2" fmla="*/ 3093987 h 3093987"/>
              <a:gd name="connsiteX0" fmla="*/ 0 w 7704234"/>
              <a:gd name="connsiteY0" fmla="*/ 341804 h 3088217"/>
              <a:gd name="connsiteX1" fmla="*/ 5365449 w 7704234"/>
              <a:gd name="connsiteY1" fmla="*/ 716315 h 3088217"/>
              <a:gd name="connsiteX2" fmla="*/ 7704234 w 7704234"/>
              <a:gd name="connsiteY2" fmla="*/ 3088217 h 3088217"/>
              <a:gd name="connsiteX0" fmla="*/ 0 w 7704234"/>
              <a:gd name="connsiteY0" fmla="*/ 403314 h 3149727"/>
              <a:gd name="connsiteX1" fmla="*/ 5365449 w 7704234"/>
              <a:gd name="connsiteY1" fmla="*/ 777825 h 3149727"/>
              <a:gd name="connsiteX2" fmla="*/ 7704234 w 7704234"/>
              <a:gd name="connsiteY2" fmla="*/ 3149727 h 3149727"/>
              <a:gd name="connsiteX0" fmla="*/ 0 w 7704234"/>
              <a:gd name="connsiteY0" fmla="*/ 262984 h 3009397"/>
              <a:gd name="connsiteX1" fmla="*/ 5365449 w 7704234"/>
              <a:gd name="connsiteY1" fmla="*/ 637495 h 3009397"/>
              <a:gd name="connsiteX2" fmla="*/ 7704234 w 7704234"/>
              <a:gd name="connsiteY2" fmla="*/ 3009397 h 3009397"/>
              <a:gd name="connsiteX0" fmla="*/ 0 w 7704234"/>
              <a:gd name="connsiteY0" fmla="*/ 314771 h 3061184"/>
              <a:gd name="connsiteX1" fmla="*/ 5365449 w 7704234"/>
              <a:gd name="connsiteY1" fmla="*/ 689282 h 3061184"/>
              <a:gd name="connsiteX2" fmla="*/ 7704234 w 7704234"/>
              <a:gd name="connsiteY2" fmla="*/ 3061184 h 3061184"/>
              <a:gd name="connsiteX0" fmla="*/ 0 w 7704234"/>
              <a:gd name="connsiteY0" fmla="*/ 214845 h 2961258"/>
              <a:gd name="connsiteX1" fmla="*/ 5503024 w 7704234"/>
              <a:gd name="connsiteY1" fmla="*/ 869939 h 2961258"/>
              <a:gd name="connsiteX2" fmla="*/ 7704234 w 7704234"/>
              <a:gd name="connsiteY2" fmla="*/ 2961258 h 2961258"/>
              <a:gd name="connsiteX0" fmla="*/ 9151 w 7713385"/>
              <a:gd name="connsiteY0" fmla="*/ 228650 h 2975063"/>
              <a:gd name="connsiteX1" fmla="*/ 2760663 w 7713385"/>
              <a:gd name="connsiteY1" fmla="*/ 109182 h 2975063"/>
              <a:gd name="connsiteX2" fmla="*/ 5512175 w 7713385"/>
              <a:gd name="connsiteY2" fmla="*/ 883744 h 2975063"/>
              <a:gd name="connsiteX3" fmla="*/ 7713385 w 7713385"/>
              <a:gd name="connsiteY3" fmla="*/ 2975063 h 2975063"/>
              <a:gd name="connsiteX0" fmla="*/ 9151 w 7713385"/>
              <a:gd name="connsiteY0" fmla="*/ 1836 h 2748249"/>
              <a:gd name="connsiteX1" fmla="*/ 4411571 w 7713385"/>
              <a:gd name="connsiteY1" fmla="*/ 114736 h 2748249"/>
              <a:gd name="connsiteX2" fmla="*/ 5512175 w 7713385"/>
              <a:gd name="connsiteY2" fmla="*/ 656930 h 2748249"/>
              <a:gd name="connsiteX3" fmla="*/ 7713385 w 7713385"/>
              <a:gd name="connsiteY3" fmla="*/ 2748249 h 2748249"/>
              <a:gd name="connsiteX0" fmla="*/ 9151 w 7713385"/>
              <a:gd name="connsiteY0" fmla="*/ 1836 h 2748249"/>
              <a:gd name="connsiteX1" fmla="*/ 4411571 w 7713385"/>
              <a:gd name="connsiteY1" fmla="*/ 114736 h 2748249"/>
              <a:gd name="connsiteX2" fmla="*/ 5512175 w 7713385"/>
              <a:gd name="connsiteY2" fmla="*/ 656930 h 2748249"/>
              <a:gd name="connsiteX3" fmla="*/ 7713385 w 7713385"/>
              <a:gd name="connsiteY3" fmla="*/ 2748249 h 2748249"/>
              <a:gd name="connsiteX0" fmla="*/ 0 w 7704234"/>
              <a:gd name="connsiteY0" fmla="*/ 0 h 2746413"/>
              <a:gd name="connsiteX1" fmla="*/ 5503024 w 7704234"/>
              <a:gd name="connsiteY1" fmla="*/ 655094 h 2746413"/>
              <a:gd name="connsiteX2" fmla="*/ 7704234 w 7704234"/>
              <a:gd name="connsiteY2" fmla="*/ 2746413 h 2746413"/>
              <a:gd name="connsiteX0" fmla="*/ 0 w 7704234"/>
              <a:gd name="connsiteY0" fmla="*/ 205403 h 2951816"/>
              <a:gd name="connsiteX1" fmla="*/ 5503024 w 7704234"/>
              <a:gd name="connsiteY1" fmla="*/ 860497 h 2951816"/>
              <a:gd name="connsiteX2" fmla="*/ 7704234 w 7704234"/>
              <a:gd name="connsiteY2" fmla="*/ 2951816 h 2951816"/>
              <a:gd name="connsiteX0" fmla="*/ 0 w 7704234"/>
              <a:gd name="connsiteY0" fmla="*/ 205403 h 2951816"/>
              <a:gd name="connsiteX1" fmla="*/ 5503024 w 7704234"/>
              <a:gd name="connsiteY1" fmla="*/ 860497 h 2951816"/>
              <a:gd name="connsiteX2" fmla="*/ 7704234 w 7704234"/>
              <a:gd name="connsiteY2" fmla="*/ 2951816 h 2951816"/>
              <a:gd name="connsiteX0" fmla="*/ 0 w 7704234"/>
              <a:gd name="connsiteY0" fmla="*/ 205403 h 2951816"/>
              <a:gd name="connsiteX1" fmla="*/ 5503024 w 7704234"/>
              <a:gd name="connsiteY1" fmla="*/ 860497 h 2951816"/>
              <a:gd name="connsiteX2" fmla="*/ 7704234 w 7704234"/>
              <a:gd name="connsiteY2" fmla="*/ 2951816 h 2951816"/>
              <a:gd name="connsiteX0" fmla="*/ 0 w 7704234"/>
              <a:gd name="connsiteY0" fmla="*/ 0 h 2746413"/>
              <a:gd name="connsiteX1" fmla="*/ 5503024 w 7704234"/>
              <a:gd name="connsiteY1" fmla="*/ 655094 h 2746413"/>
              <a:gd name="connsiteX2" fmla="*/ 7704234 w 7704234"/>
              <a:gd name="connsiteY2" fmla="*/ 2746413 h 2746413"/>
              <a:gd name="connsiteX0" fmla="*/ 0 w 7704234"/>
              <a:gd name="connsiteY0" fmla="*/ 0 h 2746413"/>
              <a:gd name="connsiteX1" fmla="*/ 5503024 w 7704234"/>
              <a:gd name="connsiteY1" fmla="*/ 655094 h 2746413"/>
              <a:gd name="connsiteX2" fmla="*/ 7704234 w 7704234"/>
              <a:gd name="connsiteY2" fmla="*/ 2746413 h 2746413"/>
              <a:gd name="connsiteX0" fmla="*/ 0 w 6603629"/>
              <a:gd name="connsiteY0" fmla="*/ 0 h 2672617"/>
              <a:gd name="connsiteX1" fmla="*/ 5503024 w 6603629"/>
              <a:gd name="connsiteY1" fmla="*/ 655094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5503024 w 6603629"/>
              <a:gd name="connsiteY1" fmla="*/ 655094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5503024 w 6603629"/>
              <a:gd name="connsiteY1" fmla="*/ 655094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5503024 w 6603629"/>
              <a:gd name="connsiteY1" fmla="*/ 655094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4585853 w 6603629"/>
              <a:gd name="connsiteY1" fmla="*/ 861750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4585853 w 6603629"/>
              <a:gd name="connsiteY1" fmla="*/ 861750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4585853 w 6603629"/>
              <a:gd name="connsiteY1" fmla="*/ 861750 h 2672617"/>
              <a:gd name="connsiteX2" fmla="*/ 6603629 w 6603629"/>
              <a:gd name="connsiteY2" fmla="*/ 2672617 h 2672617"/>
              <a:gd name="connsiteX0" fmla="*/ 0 w 6603629"/>
              <a:gd name="connsiteY0" fmla="*/ 17864 h 2690481"/>
              <a:gd name="connsiteX1" fmla="*/ 4585853 w 6603629"/>
              <a:gd name="connsiteY1" fmla="*/ 879614 h 2690481"/>
              <a:gd name="connsiteX2" fmla="*/ 6603629 w 6603629"/>
              <a:gd name="connsiteY2" fmla="*/ 2690481 h 2690481"/>
              <a:gd name="connsiteX0" fmla="*/ 0 w 6603629"/>
              <a:gd name="connsiteY0" fmla="*/ 17864 h 2690481"/>
              <a:gd name="connsiteX1" fmla="*/ 4585853 w 6603629"/>
              <a:gd name="connsiteY1" fmla="*/ 879614 h 2690481"/>
              <a:gd name="connsiteX2" fmla="*/ 6603629 w 6603629"/>
              <a:gd name="connsiteY2" fmla="*/ 2690481 h 2690481"/>
              <a:gd name="connsiteX0" fmla="*/ 0 w 6603629"/>
              <a:gd name="connsiteY0" fmla="*/ 17864 h 2690481"/>
              <a:gd name="connsiteX1" fmla="*/ 4585853 w 6603629"/>
              <a:gd name="connsiteY1" fmla="*/ 879614 h 2690481"/>
              <a:gd name="connsiteX2" fmla="*/ 6603629 w 6603629"/>
              <a:gd name="connsiteY2" fmla="*/ 2690481 h 2690481"/>
              <a:gd name="connsiteX0" fmla="*/ 0 w 6603629"/>
              <a:gd name="connsiteY0" fmla="*/ 17864 h 2690481"/>
              <a:gd name="connsiteX1" fmla="*/ 4585853 w 6603629"/>
              <a:gd name="connsiteY1" fmla="*/ 879614 h 2690481"/>
              <a:gd name="connsiteX2" fmla="*/ 6603629 w 6603629"/>
              <a:gd name="connsiteY2" fmla="*/ 2690481 h 269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3629" h="2690481">
                <a:moveTo>
                  <a:pt x="0" y="17864"/>
                </a:moveTo>
                <a:cubicBezTo>
                  <a:pt x="1898756" y="0"/>
                  <a:pt x="3577171" y="364039"/>
                  <a:pt x="4585853" y="879614"/>
                </a:cubicBezTo>
                <a:cubicBezTo>
                  <a:pt x="5594535" y="1395189"/>
                  <a:pt x="6346678" y="2128282"/>
                  <a:pt x="6603629" y="2690481"/>
                </a:cubicBezTo>
              </a:path>
            </a:pathLst>
          </a:custGeom>
          <a:ln>
            <a:headEnd type="arrow" w="lg" len="lg"/>
            <a:tailEnd type="arrow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5" name="Volný tvar 94"/>
          <p:cNvSpPr/>
          <p:nvPr/>
        </p:nvSpPr>
        <p:spPr>
          <a:xfrm>
            <a:off x="2500298" y="1928802"/>
            <a:ext cx="2857520" cy="2500330"/>
          </a:xfrm>
          <a:custGeom>
            <a:avLst/>
            <a:gdLst>
              <a:gd name="connsiteX0" fmla="*/ 0 w 4881283"/>
              <a:gd name="connsiteY0" fmla="*/ 834837 h 1231526"/>
              <a:gd name="connsiteX1" fmla="*/ 1459006 w 4881283"/>
              <a:gd name="connsiteY1" fmla="*/ 88526 h 1231526"/>
              <a:gd name="connsiteX2" fmla="*/ 3153336 w 4881283"/>
              <a:gd name="connsiteY2" fmla="*/ 303679 h 1231526"/>
              <a:gd name="connsiteX3" fmla="*/ 4457700 w 4881283"/>
              <a:gd name="connsiteY3" fmla="*/ 861732 h 1231526"/>
              <a:gd name="connsiteX4" fmla="*/ 4686300 w 4881283"/>
              <a:gd name="connsiteY4" fmla="*/ 1063437 h 1231526"/>
              <a:gd name="connsiteX5" fmla="*/ 4881283 w 4881283"/>
              <a:gd name="connsiteY5" fmla="*/ 1231526 h 1231526"/>
              <a:gd name="connsiteX0" fmla="*/ 0 w 4713194"/>
              <a:gd name="connsiteY0" fmla="*/ 834837 h 1063437"/>
              <a:gd name="connsiteX1" fmla="*/ 1459006 w 4713194"/>
              <a:gd name="connsiteY1" fmla="*/ 88526 h 1063437"/>
              <a:gd name="connsiteX2" fmla="*/ 3153336 w 4713194"/>
              <a:gd name="connsiteY2" fmla="*/ 303679 h 1063437"/>
              <a:gd name="connsiteX3" fmla="*/ 4457700 w 4713194"/>
              <a:gd name="connsiteY3" fmla="*/ 861732 h 1063437"/>
              <a:gd name="connsiteX4" fmla="*/ 4686300 w 4713194"/>
              <a:gd name="connsiteY4" fmla="*/ 1063437 h 1063437"/>
              <a:gd name="connsiteX0" fmla="*/ 0 w 4457700"/>
              <a:gd name="connsiteY0" fmla="*/ 834837 h 861732"/>
              <a:gd name="connsiteX1" fmla="*/ 1459006 w 4457700"/>
              <a:gd name="connsiteY1" fmla="*/ 88526 h 861732"/>
              <a:gd name="connsiteX2" fmla="*/ 3153336 w 4457700"/>
              <a:gd name="connsiteY2" fmla="*/ 303679 h 861732"/>
              <a:gd name="connsiteX3" fmla="*/ 4457700 w 4457700"/>
              <a:gd name="connsiteY3" fmla="*/ 861732 h 861732"/>
              <a:gd name="connsiteX0" fmla="*/ 0 w 4457700"/>
              <a:gd name="connsiteY0" fmla="*/ 866634 h 893529"/>
              <a:gd name="connsiteX1" fmla="*/ 1459006 w 4457700"/>
              <a:gd name="connsiteY1" fmla="*/ 120323 h 893529"/>
              <a:gd name="connsiteX2" fmla="*/ 2976854 w 4457700"/>
              <a:gd name="connsiteY2" fmla="*/ 144693 h 893529"/>
              <a:gd name="connsiteX3" fmla="*/ 4457700 w 4457700"/>
              <a:gd name="connsiteY3" fmla="*/ 893529 h 893529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39742 h 866637"/>
              <a:gd name="connsiteX1" fmla="*/ 1048028 w 4457700"/>
              <a:gd name="connsiteY1" fmla="*/ 189240 h 866637"/>
              <a:gd name="connsiteX2" fmla="*/ 2976854 w 4457700"/>
              <a:gd name="connsiteY2" fmla="*/ 117801 h 866637"/>
              <a:gd name="connsiteX3" fmla="*/ 4457700 w 4457700"/>
              <a:gd name="connsiteY3" fmla="*/ 866637 h 866637"/>
              <a:gd name="connsiteX0" fmla="*/ 0 w 4457700"/>
              <a:gd name="connsiteY0" fmla="*/ 834840 h 861735"/>
              <a:gd name="connsiteX1" fmla="*/ 1048028 w 4457700"/>
              <a:gd name="connsiteY1" fmla="*/ 184338 h 861735"/>
              <a:gd name="connsiteX2" fmla="*/ 2976854 w 4457700"/>
              <a:gd name="connsiteY2" fmla="*/ 112899 h 861735"/>
              <a:gd name="connsiteX3" fmla="*/ 4457700 w 4457700"/>
              <a:gd name="connsiteY3" fmla="*/ 861735 h 861735"/>
              <a:gd name="connsiteX0" fmla="*/ 0 w 4457700"/>
              <a:gd name="connsiteY0" fmla="*/ 763401 h 790296"/>
              <a:gd name="connsiteX1" fmla="*/ 1048028 w 4457700"/>
              <a:gd name="connsiteY1" fmla="*/ 112899 h 790296"/>
              <a:gd name="connsiteX2" fmla="*/ 2762540 w 4457700"/>
              <a:gd name="connsiteY2" fmla="*/ 112899 h 790296"/>
              <a:gd name="connsiteX3" fmla="*/ 4457700 w 4457700"/>
              <a:gd name="connsiteY3" fmla="*/ 790296 h 790296"/>
              <a:gd name="connsiteX0" fmla="*/ 0 w 4457700"/>
              <a:gd name="connsiteY0" fmla="*/ 762201 h 789096"/>
              <a:gd name="connsiteX1" fmla="*/ 1303020 w 4457700"/>
              <a:gd name="connsiteY1" fmla="*/ 118899 h 789096"/>
              <a:gd name="connsiteX2" fmla="*/ 2762540 w 4457700"/>
              <a:gd name="connsiteY2" fmla="*/ 111699 h 789096"/>
              <a:gd name="connsiteX3" fmla="*/ 4457700 w 4457700"/>
              <a:gd name="connsiteY3" fmla="*/ 789096 h 789096"/>
              <a:gd name="connsiteX0" fmla="*/ 0 w 4457700"/>
              <a:gd name="connsiteY0" fmla="*/ 755001 h 781896"/>
              <a:gd name="connsiteX1" fmla="*/ 1303020 w 4457700"/>
              <a:gd name="connsiteY1" fmla="*/ 111699 h 781896"/>
              <a:gd name="connsiteX2" fmla="*/ 3086100 w 4457700"/>
              <a:gd name="connsiteY2" fmla="*/ 111699 h 781896"/>
              <a:gd name="connsiteX3" fmla="*/ 4457700 w 4457700"/>
              <a:gd name="connsiteY3" fmla="*/ 781896 h 781896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8701332 w 13421919"/>
              <a:gd name="connsiteY0" fmla="*/ 3902489 h 3902489"/>
              <a:gd name="connsiteX1" fmla="*/ 10004352 w 13421919"/>
              <a:gd name="connsiteY1" fmla="*/ 3259187 h 3902489"/>
              <a:gd name="connsiteX2" fmla="*/ 11787432 w 13421919"/>
              <a:gd name="connsiteY2" fmla="*/ 3259187 h 3902489"/>
              <a:gd name="connsiteX3" fmla="*/ 197412 w 13421919"/>
              <a:gd name="connsiteY3" fmla="*/ 274980 h 3902489"/>
              <a:gd name="connsiteX0" fmla="*/ 8701332 w 13421919"/>
              <a:gd name="connsiteY0" fmla="*/ 3902489 h 5010399"/>
              <a:gd name="connsiteX1" fmla="*/ 10295817 w 13421919"/>
              <a:gd name="connsiteY1" fmla="*/ 4903181 h 5010399"/>
              <a:gd name="connsiteX2" fmla="*/ 10004352 w 13421919"/>
              <a:gd name="connsiteY2" fmla="*/ 3259187 h 5010399"/>
              <a:gd name="connsiteX3" fmla="*/ 11787432 w 13421919"/>
              <a:gd name="connsiteY3" fmla="*/ 3259187 h 5010399"/>
              <a:gd name="connsiteX4" fmla="*/ 197412 w 13421919"/>
              <a:gd name="connsiteY4" fmla="*/ 274980 h 5010399"/>
              <a:gd name="connsiteX0" fmla="*/ 8701332 w 13421919"/>
              <a:gd name="connsiteY0" fmla="*/ 3902489 h 3902489"/>
              <a:gd name="connsiteX1" fmla="*/ 10004352 w 13421919"/>
              <a:gd name="connsiteY1" fmla="*/ 3259187 h 3902489"/>
              <a:gd name="connsiteX2" fmla="*/ 11787432 w 13421919"/>
              <a:gd name="connsiteY2" fmla="*/ 3259187 h 3902489"/>
              <a:gd name="connsiteX3" fmla="*/ 197412 w 13421919"/>
              <a:gd name="connsiteY3" fmla="*/ 274980 h 3902489"/>
              <a:gd name="connsiteX0" fmla="*/ 8701332 w 13204754"/>
              <a:gd name="connsiteY0" fmla="*/ 3902489 h 3902489"/>
              <a:gd name="connsiteX1" fmla="*/ 11787432 w 13204754"/>
              <a:gd name="connsiteY1" fmla="*/ 3259187 h 3902489"/>
              <a:gd name="connsiteX2" fmla="*/ 197412 w 13204754"/>
              <a:gd name="connsiteY2" fmla="*/ 274980 h 3902489"/>
              <a:gd name="connsiteX0" fmla="*/ 10295824 w 13204754"/>
              <a:gd name="connsiteY0" fmla="*/ 5153354 h 5153354"/>
              <a:gd name="connsiteX1" fmla="*/ 11787432 w 13204754"/>
              <a:gd name="connsiteY1" fmla="*/ 3259187 h 5153354"/>
              <a:gd name="connsiteX2" fmla="*/ 197412 w 13204754"/>
              <a:gd name="connsiteY2" fmla="*/ 274980 h 5153354"/>
              <a:gd name="connsiteX0" fmla="*/ 10295824 w 13204754"/>
              <a:gd name="connsiteY0" fmla="*/ 5153354 h 5153354"/>
              <a:gd name="connsiteX1" fmla="*/ 11787432 w 13204754"/>
              <a:gd name="connsiteY1" fmla="*/ 3259187 h 5153354"/>
              <a:gd name="connsiteX2" fmla="*/ 197412 w 13204754"/>
              <a:gd name="connsiteY2" fmla="*/ 274980 h 5153354"/>
              <a:gd name="connsiteX0" fmla="*/ 10295824 w 11417121"/>
              <a:gd name="connsiteY0" fmla="*/ 5153354 h 5153354"/>
              <a:gd name="connsiteX1" fmla="*/ 5512369 w 11417121"/>
              <a:gd name="connsiteY1" fmla="*/ 1400759 h 5153354"/>
              <a:gd name="connsiteX2" fmla="*/ 197412 w 11417121"/>
              <a:gd name="connsiteY2" fmla="*/ 274980 h 5153354"/>
              <a:gd name="connsiteX0" fmla="*/ 10295824 w 11417121"/>
              <a:gd name="connsiteY0" fmla="*/ 5153354 h 5153354"/>
              <a:gd name="connsiteX1" fmla="*/ 5512369 w 11417121"/>
              <a:gd name="connsiteY1" fmla="*/ 1400759 h 5153354"/>
              <a:gd name="connsiteX2" fmla="*/ 197412 w 11417121"/>
              <a:gd name="connsiteY2" fmla="*/ 274980 h 5153354"/>
              <a:gd name="connsiteX0" fmla="*/ 10098412 w 11219709"/>
              <a:gd name="connsiteY0" fmla="*/ 4878373 h 4878373"/>
              <a:gd name="connsiteX1" fmla="*/ 5314957 w 11219709"/>
              <a:gd name="connsiteY1" fmla="*/ 1125778 h 4878373"/>
              <a:gd name="connsiteX2" fmla="*/ 0 w 11219709"/>
              <a:gd name="connsiteY2" fmla="*/ -1 h 4878373"/>
              <a:gd name="connsiteX0" fmla="*/ 10629900 w 11751197"/>
              <a:gd name="connsiteY0" fmla="*/ 5128546 h 5128546"/>
              <a:gd name="connsiteX1" fmla="*/ 5846445 w 11751197"/>
              <a:gd name="connsiteY1" fmla="*/ 1375951 h 5128546"/>
              <a:gd name="connsiteX2" fmla="*/ 0 w 11751197"/>
              <a:gd name="connsiteY2" fmla="*/ 0 h 5128546"/>
              <a:gd name="connsiteX0" fmla="*/ 10629900 w 11751197"/>
              <a:gd name="connsiteY0" fmla="*/ 5128546 h 5128546"/>
              <a:gd name="connsiteX1" fmla="*/ 4783462 w 11751197"/>
              <a:gd name="connsiteY1" fmla="*/ 1501038 h 5128546"/>
              <a:gd name="connsiteX2" fmla="*/ 0 w 11751197"/>
              <a:gd name="connsiteY2" fmla="*/ 0 h 5128546"/>
              <a:gd name="connsiteX0" fmla="*/ 10629900 w 11751197"/>
              <a:gd name="connsiteY0" fmla="*/ 5128546 h 5128546"/>
              <a:gd name="connsiteX1" fmla="*/ 4783462 w 11751197"/>
              <a:gd name="connsiteY1" fmla="*/ 1501038 h 5128546"/>
              <a:gd name="connsiteX2" fmla="*/ 0 w 11751197"/>
              <a:gd name="connsiteY2" fmla="*/ 0 h 5128546"/>
              <a:gd name="connsiteX0" fmla="*/ 10629900 w 11072823"/>
              <a:gd name="connsiteY0" fmla="*/ 5128546 h 5357872"/>
              <a:gd name="connsiteX1" fmla="*/ 10098413 w 11072823"/>
              <a:gd name="connsiteY1" fmla="*/ 4753287 h 5357872"/>
              <a:gd name="connsiteX2" fmla="*/ 4783462 w 11072823"/>
              <a:gd name="connsiteY2" fmla="*/ 1501038 h 5357872"/>
              <a:gd name="connsiteX3" fmla="*/ 0 w 11072823"/>
              <a:gd name="connsiteY3" fmla="*/ 0 h 5357872"/>
              <a:gd name="connsiteX0" fmla="*/ 10629900 w 10629901"/>
              <a:gd name="connsiteY0" fmla="*/ 5128546 h 5128546"/>
              <a:gd name="connsiteX1" fmla="*/ 4783462 w 10629901"/>
              <a:gd name="connsiteY1" fmla="*/ 1501038 h 5128546"/>
              <a:gd name="connsiteX2" fmla="*/ 0 w 10629901"/>
              <a:gd name="connsiteY2" fmla="*/ 0 h 5128546"/>
              <a:gd name="connsiteX0" fmla="*/ 10098413 w 10098413"/>
              <a:gd name="connsiteY0" fmla="*/ 4753287 h 4753287"/>
              <a:gd name="connsiteX1" fmla="*/ 4783462 w 10098413"/>
              <a:gd name="connsiteY1" fmla="*/ 1501038 h 4753287"/>
              <a:gd name="connsiteX2" fmla="*/ 0 w 10098413"/>
              <a:gd name="connsiteY2" fmla="*/ 0 h 4753287"/>
              <a:gd name="connsiteX0" fmla="*/ 7440945 w 7440945"/>
              <a:gd name="connsiteY0" fmla="*/ 4503114 h 4503114"/>
              <a:gd name="connsiteX1" fmla="*/ 4783462 w 7440945"/>
              <a:gd name="connsiteY1" fmla="*/ 1501038 h 4503114"/>
              <a:gd name="connsiteX2" fmla="*/ 0 w 7440945"/>
              <a:gd name="connsiteY2" fmla="*/ 0 h 4503114"/>
              <a:gd name="connsiteX0" fmla="*/ 7440945 w 7440945"/>
              <a:gd name="connsiteY0" fmla="*/ 4503114 h 4503114"/>
              <a:gd name="connsiteX1" fmla="*/ 4783462 w 7440945"/>
              <a:gd name="connsiteY1" fmla="*/ 1501038 h 4503114"/>
              <a:gd name="connsiteX2" fmla="*/ 0 w 7440945"/>
              <a:gd name="connsiteY2" fmla="*/ 0 h 4503114"/>
              <a:gd name="connsiteX0" fmla="*/ 7440945 w 7440945"/>
              <a:gd name="connsiteY0" fmla="*/ 4628201 h 4628201"/>
              <a:gd name="connsiteX1" fmla="*/ 4783462 w 7440945"/>
              <a:gd name="connsiteY1" fmla="*/ 1626125 h 4628201"/>
              <a:gd name="connsiteX2" fmla="*/ 0 w 7440945"/>
              <a:gd name="connsiteY2" fmla="*/ 0 h 4628201"/>
              <a:gd name="connsiteX0" fmla="*/ 7440945 w 7440945"/>
              <a:gd name="connsiteY0" fmla="*/ 4628201 h 4628201"/>
              <a:gd name="connsiteX1" fmla="*/ 4783462 w 7440945"/>
              <a:gd name="connsiteY1" fmla="*/ 1626125 h 4628201"/>
              <a:gd name="connsiteX2" fmla="*/ 0 w 7440945"/>
              <a:gd name="connsiteY2" fmla="*/ 0 h 4628201"/>
              <a:gd name="connsiteX0" fmla="*/ 7440945 w 7440945"/>
              <a:gd name="connsiteY0" fmla="*/ 4628201 h 4628201"/>
              <a:gd name="connsiteX1" fmla="*/ 4251960 w 7440945"/>
              <a:gd name="connsiteY1" fmla="*/ 1626125 h 4628201"/>
              <a:gd name="connsiteX2" fmla="*/ 0 w 7440945"/>
              <a:gd name="connsiteY2" fmla="*/ 0 h 4628201"/>
              <a:gd name="connsiteX0" fmla="*/ 8503935 w 8503935"/>
              <a:gd name="connsiteY0" fmla="*/ 4628201 h 4628201"/>
              <a:gd name="connsiteX1" fmla="*/ 5314950 w 8503935"/>
              <a:gd name="connsiteY1" fmla="*/ 1626125 h 4628201"/>
              <a:gd name="connsiteX2" fmla="*/ 0 w 8503935"/>
              <a:gd name="connsiteY2" fmla="*/ 0 h 4628201"/>
              <a:gd name="connsiteX0" fmla="*/ 8503935 w 8503935"/>
              <a:gd name="connsiteY0" fmla="*/ 4628201 h 4628201"/>
              <a:gd name="connsiteX1" fmla="*/ 4783455 w 8503935"/>
              <a:gd name="connsiteY1" fmla="*/ 1501038 h 4628201"/>
              <a:gd name="connsiteX2" fmla="*/ 0 w 8503935"/>
              <a:gd name="connsiteY2" fmla="*/ 0 h 4628201"/>
              <a:gd name="connsiteX0" fmla="*/ 8503935 w 8503935"/>
              <a:gd name="connsiteY0" fmla="*/ 4628201 h 4628201"/>
              <a:gd name="connsiteX1" fmla="*/ 4783455 w 8503935"/>
              <a:gd name="connsiteY1" fmla="*/ 1501038 h 4628201"/>
              <a:gd name="connsiteX2" fmla="*/ 0 w 8503935"/>
              <a:gd name="connsiteY2" fmla="*/ 0 h 4628201"/>
              <a:gd name="connsiteX0" fmla="*/ 8503935 w 8503935"/>
              <a:gd name="connsiteY0" fmla="*/ 4628201 h 4628201"/>
              <a:gd name="connsiteX1" fmla="*/ 4783455 w 8503935"/>
              <a:gd name="connsiteY1" fmla="*/ 1501038 h 4628201"/>
              <a:gd name="connsiteX2" fmla="*/ 0 w 8503935"/>
              <a:gd name="connsiteY2" fmla="*/ 0 h 4628201"/>
              <a:gd name="connsiteX0" fmla="*/ 8503935 w 8769599"/>
              <a:gd name="connsiteY0" fmla="*/ 4628201 h 4628201"/>
              <a:gd name="connsiteX1" fmla="*/ 7937006 w 8769599"/>
              <a:gd name="connsiteY1" fmla="*/ 2056978 h 4628201"/>
              <a:gd name="connsiteX2" fmla="*/ 0 w 8769599"/>
              <a:gd name="connsiteY2" fmla="*/ 0 h 4628201"/>
              <a:gd name="connsiteX0" fmla="*/ 8503935 w 9336584"/>
              <a:gd name="connsiteY0" fmla="*/ 4628201 h 4628201"/>
              <a:gd name="connsiteX1" fmla="*/ 7937006 w 9336584"/>
              <a:gd name="connsiteY1" fmla="*/ 2056978 h 4628201"/>
              <a:gd name="connsiteX2" fmla="*/ 0 w 9336584"/>
              <a:gd name="connsiteY2" fmla="*/ 0 h 4628201"/>
              <a:gd name="connsiteX0" fmla="*/ 8503935 w 9109750"/>
              <a:gd name="connsiteY0" fmla="*/ 4628201 h 4628201"/>
              <a:gd name="connsiteX1" fmla="*/ 7937006 w 9109750"/>
              <a:gd name="connsiteY1" fmla="*/ 2056978 h 4628201"/>
              <a:gd name="connsiteX2" fmla="*/ 0 w 9109750"/>
              <a:gd name="connsiteY2" fmla="*/ 0 h 4628201"/>
              <a:gd name="connsiteX0" fmla="*/ 8503935 w 9109750"/>
              <a:gd name="connsiteY0" fmla="*/ 4628201 h 4628201"/>
              <a:gd name="connsiteX1" fmla="*/ 7937006 w 9109750"/>
              <a:gd name="connsiteY1" fmla="*/ 2056978 h 4628201"/>
              <a:gd name="connsiteX2" fmla="*/ 0 w 9109750"/>
              <a:gd name="connsiteY2" fmla="*/ 0 h 4628201"/>
              <a:gd name="connsiteX0" fmla="*/ 8503935 w 9109750"/>
              <a:gd name="connsiteY0" fmla="*/ 4628201 h 4628201"/>
              <a:gd name="connsiteX1" fmla="*/ 7937006 w 9109750"/>
              <a:gd name="connsiteY1" fmla="*/ 2056978 h 4628201"/>
              <a:gd name="connsiteX2" fmla="*/ 0 w 9109750"/>
              <a:gd name="connsiteY2" fmla="*/ 0 h 4628201"/>
              <a:gd name="connsiteX0" fmla="*/ 8503935 w 9109750"/>
              <a:gd name="connsiteY0" fmla="*/ 4628201 h 4628201"/>
              <a:gd name="connsiteX1" fmla="*/ 7937006 w 9109750"/>
              <a:gd name="connsiteY1" fmla="*/ 1928417 h 4628201"/>
              <a:gd name="connsiteX2" fmla="*/ 0 w 9109750"/>
              <a:gd name="connsiteY2" fmla="*/ 0 h 4628201"/>
              <a:gd name="connsiteX0" fmla="*/ 22677160 w 25889754"/>
              <a:gd name="connsiteY0" fmla="*/ 4885323 h 4885323"/>
              <a:gd name="connsiteX1" fmla="*/ 22110231 w 25889754"/>
              <a:gd name="connsiteY1" fmla="*/ 2185539 h 4885323"/>
              <a:gd name="connsiteX2" fmla="*/ 0 w 25889754"/>
              <a:gd name="connsiteY2" fmla="*/ 0 h 4885323"/>
              <a:gd name="connsiteX0" fmla="*/ 22677160 w 23124604"/>
              <a:gd name="connsiteY0" fmla="*/ 4885323 h 4885323"/>
              <a:gd name="connsiteX1" fmla="*/ 13606295 w 23124604"/>
              <a:gd name="connsiteY1" fmla="*/ 1157050 h 4885323"/>
              <a:gd name="connsiteX2" fmla="*/ 0 w 23124604"/>
              <a:gd name="connsiteY2" fmla="*/ 0 h 4885323"/>
              <a:gd name="connsiteX0" fmla="*/ 22677160 w 23622038"/>
              <a:gd name="connsiteY0" fmla="*/ 4885323 h 4992458"/>
              <a:gd name="connsiteX1" fmla="*/ 22110230 w 23622038"/>
              <a:gd name="connsiteY1" fmla="*/ 4371078 h 4992458"/>
              <a:gd name="connsiteX2" fmla="*/ 13606295 w 23622038"/>
              <a:gd name="connsiteY2" fmla="*/ 1157050 h 4992458"/>
              <a:gd name="connsiteX3" fmla="*/ 0 w 23622038"/>
              <a:gd name="connsiteY3" fmla="*/ 0 h 4992458"/>
              <a:gd name="connsiteX0" fmla="*/ 22677160 w 22677159"/>
              <a:gd name="connsiteY0" fmla="*/ 4885323 h 4885323"/>
              <a:gd name="connsiteX1" fmla="*/ 13606295 w 22677159"/>
              <a:gd name="connsiteY1" fmla="*/ 1157050 h 4885323"/>
              <a:gd name="connsiteX2" fmla="*/ 0 w 22677159"/>
              <a:gd name="connsiteY2" fmla="*/ 0 h 4885323"/>
              <a:gd name="connsiteX0" fmla="*/ 21543301 w 21543301"/>
              <a:gd name="connsiteY0" fmla="*/ 4499640 h 4499640"/>
              <a:gd name="connsiteX1" fmla="*/ 13606295 w 21543301"/>
              <a:gd name="connsiteY1" fmla="*/ 1157050 h 4499640"/>
              <a:gd name="connsiteX2" fmla="*/ 0 w 21543301"/>
              <a:gd name="connsiteY2" fmla="*/ 0 h 4499640"/>
              <a:gd name="connsiteX0" fmla="*/ 21543301 w 21543301"/>
              <a:gd name="connsiteY0" fmla="*/ 4499640 h 4499640"/>
              <a:gd name="connsiteX1" fmla="*/ 13606295 w 21543301"/>
              <a:gd name="connsiteY1" fmla="*/ 1157050 h 4499640"/>
              <a:gd name="connsiteX2" fmla="*/ 0 w 21543301"/>
              <a:gd name="connsiteY2" fmla="*/ 0 h 4499640"/>
              <a:gd name="connsiteX0" fmla="*/ 22677159 w 22677159"/>
              <a:gd name="connsiteY0" fmla="*/ 4628201 h 4628201"/>
              <a:gd name="connsiteX1" fmla="*/ 14740153 w 22677159"/>
              <a:gd name="connsiteY1" fmla="*/ 1285611 h 4628201"/>
              <a:gd name="connsiteX2" fmla="*/ 0 w 22677159"/>
              <a:gd name="connsiteY2" fmla="*/ 0 h 4628201"/>
              <a:gd name="connsiteX0" fmla="*/ 22677159 w 22677159"/>
              <a:gd name="connsiteY0" fmla="*/ 4628201 h 4628201"/>
              <a:gd name="connsiteX1" fmla="*/ 14740153 w 22677159"/>
              <a:gd name="connsiteY1" fmla="*/ 1285611 h 4628201"/>
              <a:gd name="connsiteX2" fmla="*/ 0 w 22677159"/>
              <a:gd name="connsiteY2" fmla="*/ 0 h 4628201"/>
              <a:gd name="connsiteX0" fmla="*/ 22677159 w 22677159"/>
              <a:gd name="connsiteY0" fmla="*/ 4499640 h 4499640"/>
              <a:gd name="connsiteX1" fmla="*/ 14740153 w 22677159"/>
              <a:gd name="connsiteY1" fmla="*/ 1157050 h 4499640"/>
              <a:gd name="connsiteX2" fmla="*/ 0 w 22677159"/>
              <a:gd name="connsiteY2" fmla="*/ 0 h 44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77159" h="4499640">
                <a:moveTo>
                  <a:pt x="22677159" y="4499640"/>
                </a:moveTo>
                <a:cubicBezTo>
                  <a:pt x="21751144" y="3504357"/>
                  <a:pt x="18519680" y="1971271"/>
                  <a:pt x="14740153" y="1157050"/>
                </a:cubicBezTo>
                <a:cubicBezTo>
                  <a:pt x="11055115" y="428537"/>
                  <a:pt x="4246277" y="54843"/>
                  <a:pt x="0" y="0"/>
                </a:cubicBezTo>
              </a:path>
            </a:pathLst>
          </a:custGeom>
          <a:ln w="57150"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2" name="Volný tvar 41"/>
          <p:cNvSpPr/>
          <p:nvPr/>
        </p:nvSpPr>
        <p:spPr>
          <a:xfrm>
            <a:off x="2357422" y="2500306"/>
            <a:ext cx="1342266" cy="2000264"/>
          </a:xfrm>
          <a:custGeom>
            <a:avLst/>
            <a:gdLst>
              <a:gd name="connsiteX0" fmla="*/ 0 w 4881283"/>
              <a:gd name="connsiteY0" fmla="*/ 834837 h 1231526"/>
              <a:gd name="connsiteX1" fmla="*/ 1459006 w 4881283"/>
              <a:gd name="connsiteY1" fmla="*/ 88526 h 1231526"/>
              <a:gd name="connsiteX2" fmla="*/ 3153336 w 4881283"/>
              <a:gd name="connsiteY2" fmla="*/ 303679 h 1231526"/>
              <a:gd name="connsiteX3" fmla="*/ 4457700 w 4881283"/>
              <a:gd name="connsiteY3" fmla="*/ 861732 h 1231526"/>
              <a:gd name="connsiteX4" fmla="*/ 4686300 w 4881283"/>
              <a:gd name="connsiteY4" fmla="*/ 1063437 h 1231526"/>
              <a:gd name="connsiteX5" fmla="*/ 4881283 w 4881283"/>
              <a:gd name="connsiteY5" fmla="*/ 1231526 h 1231526"/>
              <a:gd name="connsiteX0" fmla="*/ 0 w 4713194"/>
              <a:gd name="connsiteY0" fmla="*/ 834837 h 1063437"/>
              <a:gd name="connsiteX1" fmla="*/ 1459006 w 4713194"/>
              <a:gd name="connsiteY1" fmla="*/ 88526 h 1063437"/>
              <a:gd name="connsiteX2" fmla="*/ 3153336 w 4713194"/>
              <a:gd name="connsiteY2" fmla="*/ 303679 h 1063437"/>
              <a:gd name="connsiteX3" fmla="*/ 4457700 w 4713194"/>
              <a:gd name="connsiteY3" fmla="*/ 861732 h 1063437"/>
              <a:gd name="connsiteX4" fmla="*/ 4686300 w 4713194"/>
              <a:gd name="connsiteY4" fmla="*/ 1063437 h 1063437"/>
              <a:gd name="connsiteX0" fmla="*/ 0 w 4457700"/>
              <a:gd name="connsiteY0" fmla="*/ 834837 h 861732"/>
              <a:gd name="connsiteX1" fmla="*/ 1459006 w 4457700"/>
              <a:gd name="connsiteY1" fmla="*/ 88526 h 861732"/>
              <a:gd name="connsiteX2" fmla="*/ 3153336 w 4457700"/>
              <a:gd name="connsiteY2" fmla="*/ 303679 h 861732"/>
              <a:gd name="connsiteX3" fmla="*/ 4457700 w 4457700"/>
              <a:gd name="connsiteY3" fmla="*/ 861732 h 861732"/>
              <a:gd name="connsiteX0" fmla="*/ 0 w 4457700"/>
              <a:gd name="connsiteY0" fmla="*/ 866634 h 893529"/>
              <a:gd name="connsiteX1" fmla="*/ 1459006 w 4457700"/>
              <a:gd name="connsiteY1" fmla="*/ 120323 h 893529"/>
              <a:gd name="connsiteX2" fmla="*/ 2976854 w 4457700"/>
              <a:gd name="connsiteY2" fmla="*/ 144693 h 893529"/>
              <a:gd name="connsiteX3" fmla="*/ 4457700 w 4457700"/>
              <a:gd name="connsiteY3" fmla="*/ 893529 h 893529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39742 h 866637"/>
              <a:gd name="connsiteX1" fmla="*/ 1048028 w 4457700"/>
              <a:gd name="connsiteY1" fmla="*/ 189240 h 866637"/>
              <a:gd name="connsiteX2" fmla="*/ 2976854 w 4457700"/>
              <a:gd name="connsiteY2" fmla="*/ 117801 h 866637"/>
              <a:gd name="connsiteX3" fmla="*/ 4457700 w 4457700"/>
              <a:gd name="connsiteY3" fmla="*/ 866637 h 866637"/>
              <a:gd name="connsiteX0" fmla="*/ 0 w 4457700"/>
              <a:gd name="connsiteY0" fmla="*/ 834840 h 861735"/>
              <a:gd name="connsiteX1" fmla="*/ 1048028 w 4457700"/>
              <a:gd name="connsiteY1" fmla="*/ 184338 h 861735"/>
              <a:gd name="connsiteX2" fmla="*/ 2976854 w 4457700"/>
              <a:gd name="connsiteY2" fmla="*/ 112899 h 861735"/>
              <a:gd name="connsiteX3" fmla="*/ 4457700 w 4457700"/>
              <a:gd name="connsiteY3" fmla="*/ 861735 h 861735"/>
              <a:gd name="connsiteX0" fmla="*/ 0 w 4457700"/>
              <a:gd name="connsiteY0" fmla="*/ 763401 h 790296"/>
              <a:gd name="connsiteX1" fmla="*/ 1048028 w 4457700"/>
              <a:gd name="connsiteY1" fmla="*/ 112899 h 790296"/>
              <a:gd name="connsiteX2" fmla="*/ 2762540 w 4457700"/>
              <a:gd name="connsiteY2" fmla="*/ 112899 h 790296"/>
              <a:gd name="connsiteX3" fmla="*/ 4457700 w 4457700"/>
              <a:gd name="connsiteY3" fmla="*/ 790296 h 790296"/>
              <a:gd name="connsiteX0" fmla="*/ 0 w 4457700"/>
              <a:gd name="connsiteY0" fmla="*/ 762201 h 789096"/>
              <a:gd name="connsiteX1" fmla="*/ 1303020 w 4457700"/>
              <a:gd name="connsiteY1" fmla="*/ 118899 h 789096"/>
              <a:gd name="connsiteX2" fmla="*/ 2762540 w 4457700"/>
              <a:gd name="connsiteY2" fmla="*/ 111699 h 789096"/>
              <a:gd name="connsiteX3" fmla="*/ 4457700 w 4457700"/>
              <a:gd name="connsiteY3" fmla="*/ 789096 h 789096"/>
              <a:gd name="connsiteX0" fmla="*/ 0 w 4457700"/>
              <a:gd name="connsiteY0" fmla="*/ 755001 h 781896"/>
              <a:gd name="connsiteX1" fmla="*/ 1303020 w 4457700"/>
              <a:gd name="connsiteY1" fmla="*/ 111699 h 781896"/>
              <a:gd name="connsiteX2" fmla="*/ 3086100 w 4457700"/>
              <a:gd name="connsiteY2" fmla="*/ 111699 h 781896"/>
              <a:gd name="connsiteX3" fmla="*/ 4457700 w 4457700"/>
              <a:gd name="connsiteY3" fmla="*/ 781896 h 781896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8701332 w 13421919"/>
              <a:gd name="connsiteY0" fmla="*/ 3902489 h 3902489"/>
              <a:gd name="connsiteX1" fmla="*/ 10004352 w 13421919"/>
              <a:gd name="connsiteY1" fmla="*/ 3259187 h 3902489"/>
              <a:gd name="connsiteX2" fmla="*/ 11787432 w 13421919"/>
              <a:gd name="connsiteY2" fmla="*/ 3259187 h 3902489"/>
              <a:gd name="connsiteX3" fmla="*/ 197412 w 13421919"/>
              <a:gd name="connsiteY3" fmla="*/ 274980 h 3902489"/>
              <a:gd name="connsiteX0" fmla="*/ 8701332 w 13421919"/>
              <a:gd name="connsiteY0" fmla="*/ 3902489 h 5010399"/>
              <a:gd name="connsiteX1" fmla="*/ 10295817 w 13421919"/>
              <a:gd name="connsiteY1" fmla="*/ 4903181 h 5010399"/>
              <a:gd name="connsiteX2" fmla="*/ 10004352 w 13421919"/>
              <a:gd name="connsiteY2" fmla="*/ 3259187 h 5010399"/>
              <a:gd name="connsiteX3" fmla="*/ 11787432 w 13421919"/>
              <a:gd name="connsiteY3" fmla="*/ 3259187 h 5010399"/>
              <a:gd name="connsiteX4" fmla="*/ 197412 w 13421919"/>
              <a:gd name="connsiteY4" fmla="*/ 274980 h 5010399"/>
              <a:gd name="connsiteX0" fmla="*/ 8701332 w 13421919"/>
              <a:gd name="connsiteY0" fmla="*/ 3902489 h 3902489"/>
              <a:gd name="connsiteX1" fmla="*/ 10004352 w 13421919"/>
              <a:gd name="connsiteY1" fmla="*/ 3259187 h 3902489"/>
              <a:gd name="connsiteX2" fmla="*/ 11787432 w 13421919"/>
              <a:gd name="connsiteY2" fmla="*/ 3259187 h 3902489"/>
              <a:gd name="connsiteX3" fmla="*/ 197412 w 13421919"/>
              <a:gd name="connsiteY3" fmla="*/ 274980 h 3902489"/>
              <a:gd name="connsiteX0" fmla="*/ 8701332 w 13204754"/>
              <a:gd name="connsiteY0" fmla="*/ 3902489 h 3902489"/>
              <a:gd name="connsiteX1" fmla="*/ 11787432 w 13204754"/>
              <a:gd name="connsiteY1" fmla="*/ 3259187 h 3902489"/>
              <a:gd name="connsiteX2" fmla="*/ 197412 w 13204754"/>
              <a:gd name="connsiteY2" fmla="*/ 274980 h 3902489"/>
              <a:gd name="connsiteX0" fmla="*/ 10295824 w 13204754"/>
              <a:gd name="connsiteY0" fmla="*/ 5153354 h 5153354"/>
              <a:gd name="connsiteX1" fmla="*/ 11787432 w 13204754"/>
              <a:gd name="connsiteY1" fmla="*/ 3259187 h 5153354"/>
              <a:gd name="connsiteX2" fmla="*/ 197412 w 13204754"/>
              <a:gd name="connsiteY2" fmla="*/ 274980 h 5153354"/>
              <a:gd name="connsiteX0" fmla="*/ 10295824 w 13204754"/>
              <a:gd name="connsiteY0" fmla="*/ 5153354 h 5153354"/>
              <a:gd name="connsiteX1" fmla="*/ 11787432 w 13204754"/>
              <a:gd name="connsiteY1" fmla="*/ 3259187 h 5153354"/>
              <a:gd name="connsiteX2" fmla="*/ 197412 w 13204754"/>
              <a:gd name="connsiteY2" fmla="*/ 274980 h 5153354"/>
              <a:gd name="connsiteX0" fmla="*/ 10295824 w 11417121"/>
              <a:gd name="connsiteY0" fmla="*/ 5153354 h 5153354"/>
              <a:gd name="connsiteX1" fmla="*/ 5512369 w 11417121"/>
              <a:gd name="connsiteY1" fmla="*/ 1400759 h 5153354"/>
              <a:gd name="connsiteX2" fmla="*/ 197412 w 11417121"/>
              <a:gd name="connsiteY2" fmla="*/ 274980 h 5153354"/>
              <a:gd name="connsiteX0" fmla="*/ 10295824 w 11417121"/>
              <a:gd name="connsiteY0" fmla="*/ 5153354 h 5153354"/>
              <a:gd name="connsiteX1" fmla="*/ 5512369 w 11417121"/>
              <a:gd name="connsiteY1" fmla="*/ 1400759 h 5153354"/>
              <a:gd name="connsiteX2" fmla="*/ 197412 w 11417121"/>
              <a:gd name="connsiteY2" fmla="*/ 274980 h 5153354"/>
              <a:gd name="connsiteX0" fmla="*/ 10098412 w 11219709"/>
              <a:gd name="connsiteY0" fmla="*/ 4878373 h 4878373"/>
              <a:gd name="connsiteX1" fmla="*/ 5314957 w 11219709"/>
              <a:gd name="connsiteY1" fmla="*/ 1125778 h 4878373"/>
              <a:gd name="connsiteX2" fmla="*/ 0 w 11219709"/>
              <a:gd name="connsiteY2" fmla="*/ -1 h 4878373"/>
              <a:gd name="connsiteX0" fmla="*/ 10629900 w 11751197"/>
              <a:gd name="connsiteY0" fmla="*/ 5128546 h 5128546"/>
              <a:gd name="connsiteX1" fmla="*/ 5846445 w 11751197"/>
              <a:gd name="connsiteY1" fmla="*/ 1375951 h 5128546"/>
              <a:gd name="connsiteX2" fmla="*/ 0 w 11751197"/>
              <a:gd name="connsiteY2" fmla="*/ 0 h 5128546"/>
              <a:gd name="connsiteX0" fmla="*/ 10629900 w 11751197"/>
              <a:gd name="connsiteY0" fmla="*/ 5128546 h 5128546"/>
              <a:gd name="connsiteX1" fmla="*/ 4783462 w 11751197"/>
              <a:gd name="connsiteY1" fmla="*/ 1501038 h 5128546"/>
              <a:gd name="connsiteX2" fmla="*/ 0 w 11751197"/>
              <a:gd name="connsiteY2" fmla="*/ 0 h 5128546"/>
              <a:gd name="connsiteX0" fmla="*/ 10629900 w 11751197"/>
              <a:gd name="connsiteY0" fmla="*/ 5128546 h 5128546"/>
              <a:gd name="connsiteX1" fmla="*/ 4783462 w 11751197"/>
              <a:gd name="connsiteY1" fmla="*/ 1501038 h 5128546"/>
              <a:gd name="connsiteX2" fmla="*/ 0 w 11751197"/>
              <a:gd name="connsiteY2" fmla="*/ 0 h 5128546"/>
              <a:gd name="connsiteX0" fmla="*/ 10629900 w 11072823"/>
              <a:gd name="connsiteY0" fmla="*/ 5128546 h 5357872"/>
              <a:gd name="connsiteX1" fmla="*/ 10098413 w 11072823"/>
              <a:gd name="connsiteY1" fmla="*/ 4753287 h 5357872"/>
              <a:gd name="connsiteX2" fmla="*/ 4783462 w 11072823"/>
              <a:gd name="connsiteY2" fmla="*/ 1501038 h 5357872"/>
              <a:gd name="connsiteX3" fmla="*/ 0 w 11072823"/>
              <a:gd name="connsiteY3" fmla="*/ 0 h 5357872"/>
              <a:gd name="connsiteX0" fmla="*/ 10629900 w 10629901"/>
              <a:gd name="connsiteY0" fmla="*/ 5128546 h 5128546"/>
              <a:gd name="connsiteX1" fmla="*/ 4783462 w 10629901"/>
              <a:gd name="connsiteY1" fmla="*/ 1501038 h 5128546"/>
              <a:gd name="connsiteX2" fmla="*/ 0 w 10629901"/>
              <a:gd name="connsiteY2" fmla="*/ 0 h 5128546"/>
              <a:gd name="connsiteX0" fmla="*/ 10098413 w 10098413"/>
              <a:gd name="connsiteY0" fmla="*/ 4753287 h 4753287"/>
              <a:gd name="connsiteX1" fmla="*/ 4783462 w 10098413"/>
              <a:gd name="connsiteY1" fmla="*/ 1501038 h 4753287"/>
              <a:gd name="connsiteX2" fmla="*/ 0 w 10098413"/>
              <a:gd name="connsiteY2" fmla="*/ 0 h 4753287"/>
              <a:gd name="connsiteX0" fmla="*/ 7440945 w 7440945"/>
              <a:gd name="connsiteY0" fmla="*/ 4503114 h 4503114"/>
              <a:gd name="connsiteX1" fmla="*/ 4783462 w 7440945"/>
              <a:gd name="connsiteY1" fmla="*/ 1501038 h 4503114"/>
              <a:gd name="connsiteX2" fmla="*/ 0 w 7440945"/>
              <a:gd name="connsiteY2" fmla="*/ 0 h 4503114"/>
              <a:gd name="connsiteX0" fmla="*/ 7440945 w 7440945"/>
              <a:gd name="connsiteY0" fmla="*/ 4503114 h 4503114"/>
              <a:gd name="connsiteX1" fmla="*/ 4783462 w 7440945"/>
              <a:gd name="connsiteY1" fmla="*/ 1501038 h 4503114"/>
              <a:gd name="connsiteX2" fmla="*/ 0 w 7440945"/>
              <a:gd name="connsiteY2" fmla="*/ 0 h 4503114"/>
              <a:gd name="connsiteX0" fmla="*/ 7440945 w 7440945"/>
              <a:gd name="connsiteY0" fmla="*/ 4628201 h 4628201"/>
              <a:gd name="connsiteX1" fmla="*/ 4783462 w 7440945"/>
              <a:gd name="connsiteY1" fmla="*/ 1626125 h 4628201"/>
              <a:gd name="connsiteX2" fmla="*/ 0 w 7440945"/>
              <a:gd name="connsiteY2" fmla="*/ 0 h 4628201"/>
              <a:gd name="connsiteX0" fmla="*/ 7440945 w 7440945"/>
              <a:gd name="connsiteY0" fmla="*/ 4628201 h 4628201"/>
              <a:gd name="connsiteX1" fmla="*/ 4783462 w 7440945"/>
              <a:gd name="connsiteY1" fmla="*/ 1626125 h 4628201"/>
              <a:gd name="connsiteX2" fmla="*/ 0 w 7440945"/>
              <a:gd name="connsiteY2" fmla="*/ 0 h 4628201"/>
              <a:gd name="connsiteX0" fmla="*/ 7440945 w 7440945"/>
              <a:gd name="connsiteY0" fmla="*/ 4628201 h 4628201"/>
              <a:gd name="connsiteX1" fmla="*/ 4251960 w 7440945"/>
              <a:gd name="connsiteY1" fmla="*/ 1626125 h 4628201"/>
              <a:gd name="connsiteX2" fmla="*/ 0 w 7440945"/>
              <a:gd name="connsiteY2" fmla="*/ 0 h 4628201"/>
              <a:gd name="connsiteX0" fmla="*/ 8503935 w 8503935"/>
              <a:gd name="connsiteY0" fmla="*/ 4628201 h 4628201"/>
              <a:gd name="connsiteX1" fmla="*/ 5314950 w 8503935"/>
              <a:gd name="connsiteY1" fmla="*/ 1626125 h 4628201"/>
              <a:gd name="connsiteX2" fmla="*/ 0 w 8503935"/>
              <a:gd name="connsiteY2" fmla="*/ 0 h 4628201"/>
              <a:gd name="connsiteX0" fmla="*/ 8503935 w 8503935"/>
              <a:gd name="connsiteY0" fmla="*/ 4628201 h 4628201"/>
              <a:gd name="connsiteX1" fmla="*/ 4783455 w 8503935"/>
              <a:gd name="connsiteY1" fmla="*/ 1501038 h 4628201"/>
              <a:gd name="connsiteX2" fmla="*/ 0 w 8503935"/>
              <a:gd name="connsiteY2" fmla="*/ 0 h 4628201"/>
              <a:gd name="connsiteX0" fmla="*/ 8503935 w 8503935"/>
              <a:gd name="connsiteY0" fmla="*/ 4628201 h 4628201"/>
              <a:gd name="connsiteX1" fmla="*/ 4783455 w 8503935"/>
              <a:gd name="connsiteY1" fmla="*/ 1501038 h 4628201"/>
              <a:gd name="connsiteX2" fmla="*/ 0 w 8503935"/>
              <a:gd name="connsiteY2" fmla="*/ 0 h 4628201"/>
              <a:gd name="connsiteX0" fmla="*/ 8503935 w 8503935"/>
              <a:gd name="connsiteY0" fmla="*/ 4628201 h 4628201"/>
              <a:gd name="connsiteX1" fmla="*/ 4783455 w 8503935"/>
              <a:gd name="connsiteY1" fmla="*/ 1501038 h 4628201"/>
              <a:gd name="connsiteX2" fmla="*/ 0 w 8503935"/>
              <a:gd name="connsiteY2" fmla="*/ 0 h 4628201"/>
              <a:gd name="connsiteX0" fmla="*/ 8503935 w 8769599"/>
              <a:gd name="connsiteY0" fmla="*/ 4628201 h 4628201"/>
              <a:gd name="connsiteX1" fmla="*/ 7937006 w 8769599"/>
              <a:gd name="connsiteY1" fmla="*/ 2056978 h 4628201"/>
              <a:gd name="connsiteX2" fmla="*/ 0 w 8769599"/>
              <a:gd name="connsiteY2" fmla="*/ 0 h 4628201"/>
              <a:gd name="connsiteX0" fmla="*/ 8503935 w 9336584"/>
              <a:gd name="connsiteY0" fmla="*/ 4628201 h 4628201"/>
              <a:gd name="connsiteX1" fmla="*/ 7937006 w 9336584"/>
              <a:gd name="connsiteY1" fmla="*/ 2056978 h 4628201"/>
              <a:gd name="connsiteX2" fmla="*/ 0 w 9336584"/>
              <a:gd name="connsiteY2" fmla="*/ 0 h 4628201"/>
              <a:gd name="connsiteX0" fmla="*/ 8503935 w 9109750"/>
              <a:gd name="connsiteY0" fmla="*/ 4628201 h 4628201"/>
              <a:gd name="connsiteX1" fmla="*/ 7937006 w 9109750"/>
              <a:gd name="connsiteY1" fmla="*/ 2056978 h 4628201"/>
              <a:gd name="connsiteX2" fmla="*/ 0 w 9109750"/>
              <a:gd name="connsiteY2" fmla="*/ 0 h 4628201"/>
              <a:gd name="connsiteX0" fmla="*/ 8503935 w 9109750"/>
              <a:gd name="connsiteY0" fmla="*/ 4628201 h 4628201"/>
              <a:gd name="connsiteX1" fmla="*/ 7937006 w 9109750"/>
              <a:gd name="connsiteY1" fmla="*/ 2056978 h 4628201"/>
              <a:gd name="connsiteX2" fmla="*/ 0 w 9109750"/>
              <a:gd name="connsiteY2" fmla="*/ 0 h 4628201"/>
              <a:gd name="connsiteX0" fmla="*/ 8503935 w 9109750"/>
              <a:gd name="connsiteY0" fmla="*/ 4628201 h 4628201"/>
              <a:gd name="connsiteX1" fmla="*/ 7937006 w 9109750"/>
              <a:gd name="connsiteY1" fmla="*/ 2056978 h 4628201"/>
              <a:gd name="connsiteX2" fmla="*/ 0 w 9109750"/>
              <a:gd name="connsiteY2" fmla="*/ 0 h 4628201"/>
              <a:gd name="connsiteX0" fmla="*/ 8503935 w 9109750"/>
              <a:gd name="connsiteY0" fmla="*/ 4628201 h 4628201"/>
              <a:gd name="connsiteX1" fmla="*/ 7937006 w 9109750"/>
              <a:gd name="connsiteY1" fmla="*/ 1928417 h 4628201"/>
              <a:gd name="connsiteX2" fmla="*/ 0 w 9109750"/>
              <a:gd name="connsiteY2" fmla="*/ 0 h 4628201"/>
              <a:gd name="connsiteX0" fmla="*/ 10204722 w 11338580"/>
              <a:gd name="connsiteY0" fmla="*/ 3599712 h 3599712"/>
              <a:gd name="connsiteX1" fmla="*/ 9637793 w 11338580"/>
              <a:gd name="connsiteY1" fmla="*/ 899928 h 3599712"/>
              <a:gd name="connsiteX2" fmla="*/ 0 w 11338580"/>
              <a:gd name="connsiteY2" fmla="*/ 0 h 3599712"/>
              <a:gd name="connsiteX0" fmla="*/ 10204722 w 11792049"/>
              <a:gd name="connsiteY0" fmla="*/ 3599712 h 3599712"/>
              <a:gd name="connsiteX1" fmla="*/ 9637793 w 11792049"/>
              <a:gd name="connsiteY1" fmla="*/ 899928 h 3599712"/>
              <a:gd name="connsiteX2" fmla="*/ 0 w 11792049"/>
              <a:gd name="connsiteY2" fmla="*/ 0 h 3599712"/>
              <a:gd name="connsiteX0" fmla="*/ 10204722 w 10652168"/>
              <a:gd name="connsiteY0" fmla="*/ 3599712 h 3599712"/>
              <a:gd name="connsiteX1" fmla="*/ 7370077 w 10652168"/>
              <a:gd name="connsiteY1" fmla="*/ 1028489 h 3599712"/>
              <a:gd name="connsiteX2" fmla="*/ 0 w 10652168"/>
              <a:gd name="connsiteY2" fmla="*/ 0 h 359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52168" h="3599712">
                <a:moveTo>
                  <a:pt x="10204722" y="3599712"/>
                </a:moveTo>
                <a:cubicBezTo>
                  <a:pt x="10652167" y="2729303"/>
                  <a:pt x="9524333" y="1666999"/>
                  <a:pt x="7370077" y="1028489"/>
                </a:cubicBezTo>
                <a:cubicBezTo>
                  <a:pt x="5215821" y="389979"/>
                  <a:pt x="4076115" y="221954"/>
                  <a:pt x="0" y="0"/>
                </a:cubicBezTo>
              </a:path>
            </a:pathLst>
          </a:custGeom>
          <a:ln w="57150"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8" grpId="0" animBg="1"/>
      <p:bldP spid="31" grpId="0" animBg="1"/>
      <p:bldP spid="32" grpId="0" animBg="1"/>
      <p:bldP spid="43" grpId="0" animBg="1"/>
      <p:bldP spid="44" grpId="0" animBg="1"/>
      <p:bldP spid="45" grpId="0"/>
      <p:bldP spid="46" grpId="0"/>
      <p:bldP spid="47" grpId="0"/>
      <p:bldP spid="57" grpId="0"/>
      <p:bldP spid="62" grpId="0"/>
      <p:bldP spid="71" grpId="0" animBg="1"/>
      <p:bldP spid="94" grpId="0" animBg="1"/>
      <p:bldP spid="95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pracuje</a:t>
            </a:r>
            <a:r>
              <a:rPr lang="en-US" dirty="0" smtClean="0"/>
              <a:t> AlfaMeter ?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duben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5292080" y="1628800"/>
            <a:ext cx="3743328" cy="45651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600" dirty="0" smtClean="0"/>
              <a:t>Minimalizace spotřeby energie:</a:t>
            </a:r>
          </a:p>
          <a:p>
            <a:r>
              <a:rPr lang="cs-CZ" sz="2600" dirty="0" smtClean="0"/>
              <a:t>Každý den se „vzbudí“</a:t>
            </a:r>
          </a:p>
          <a:p>
            <a:r>
              <a:rPr lang="cs-CZ" sz="2600" dirty="0" smtClean="0"/>
              <a:t>V nastavené dny odečte M-Bus</a:t>
            </a:r>
          </a:p>
          <a:p>
            <a:r>
              <a:rPr lang="cs-CZ" sz="2600" dirty="0" smtClean="0"/>
              <a:t>Data pošle přes SMS</a:t>
            </a:r>
          </a:p>
          <a:p>
            <a:r>
              <a:rPr lang="cs-CZ" sz="2600" dirty="0" smtClean="0"/>
              <a:t>Pokud se data ztratí, dispečink může půl hodiny volat</a:t>
            </a:r>
          </a:p>
          <a:p>
            <a:r>
              <a:rPr lang="cs-CZ" sz="2600" dirty="0" smtClean="0"/>
              <a:t>Ovládání i povely přes GSM CSD nebo SMS</a:t>
            </a:r>
          </a:p>
          <a:p>
            <a:endParaRPr lang="cs-CZ" sz="2600" dirty="0"/>
          </a:p>
        </p:txBody>
      </p:sp>
      <p:pic>
        <p:nvPicPr>
          <p:cNvPr id="9" name="Picture 3" descr="E:\AlfaView\Topologie\LCD ProCop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357298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1044"/>
          <p:cNvSpPr txBox="1">
            <a:spLocks noChangeArrowheads="1"/>
          </p:cNvSpPr>
          <p:nvPr/>
        </p:nvSpPr>
        <p:spPr bwMode="auto">
          <a:xfrm>
            <a:off x="2339752" y="3645024"/>
            <a:ext cx="11430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Periodická</a:t>
            </a:r>
          </a:p>
          <a:p>
            <a:pPr algn="ctr"/>
            <a:r>
              <a:rPr lang="cs-CZ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odečítací SMS</a:t>
            </a:r>
            <a:endParaRPr lang="cs-CZ" sz="1400" b="1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2987824" y="4437112"/>
            <a:ext cx="1571636" cy="1643074"/>
            <a:chOff x="2428860" y="4500570"/>
            <a:chExt cx="1571636" cy="1643074"/>
          </a:xfrm>
        </p:grpSpPr>
        <p:grpSp>
          <p:nvGrpSpPr>
            <p:cNvPr id="12" name="Skupina 75"/>
            <p:cNvGrpSpPr/>
            <p:nvPr/>
          </p:nvGrpSpPr>
          <p:grpSpPr>
            <a:xfrm>
              <a:off x="2786050" y="4500566"/>
              <a:ext cx="1054873" cy="1546570"/>
              <a:chOff x="2786050" y="4429128"/>
              <a:chExt cx="1054873" cy="1546570"/>
            </a:xfrm>
          </p:grpSpPr>
          <p:grpSp>
            <p:nvGrpSpPr>
              <p:cNvPr id="16" name="Skupina 49"/>
              <p:cNvGrpSpPr/>
              <p:nvPr/>
            </p:nvGrpSpPr>
            <p:grpSpPr>
              <a:xfrm>
                <a:off x="3143243" y="4429128"/>
                <a:ext cx="697680" cy="1071569"/>
                <a:chOff x="2874189" y="4500570"/>
                <a:chExt cx="904849" cy="1235878"/>
              </a:xfrm>
            </p:grpSpPr>
            <p:pic>
              <p:nvPicPr>
                <p:cNvPr id="21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500430" y="4500570"/>
                  <a:ext cx="162801" cy="714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74189" y="4985423"/>
                  <a:ext cx="904849" cy="751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17" name="Line 1040"/>
              <p:cNvSpPr>
                <a:spLocks noChangeShapeType="1"/>
              </p:cNvSpPr>
              <p:nvPr/>
            </p:nvSpPr>
            <p:spPr bwMode="auto">
              <a:xfrm flipH="1" flipV="1">
                <a:off x="3357552" y="5357826"/>
                <a:ext cx="1" cy="35719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cs-CZ" dirty="0"/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/>
            </p:nvSpPr>
            <p:spPr bwMode="auto">
              <a:xfrm flipH="1" flipV="1">
                <a:off x="3214678" y="5715016"/>
                <a:ext cx="14287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cs-CZ" dirty="0"/>
              </a:p>
            </p:txBody>
          </p:sp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6050" y="5572140"/>
                <a:ext cx="364163" cy="40355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0" name="TextovéPole 19"/>
              <p:cNvSpPr txBox="1"/>
              <p:nvPr/>
            </p:nvSpPr>
            <p:spPr>
              <a:xfrm>
                <a:off x="2786050" y="4572008"/>
                <a:ext cx="934487" cy="30777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AlfaMeter</a:t>
                </a:r>
                <a:endParaRPr lang="cs-CZ" sz="1400" dirty="0"/>
              </a:p>
            </p:txBody>
          </p:sp>
        </p:grpSp>
        <p:sp>
          <p:nvSpPr>
            <p:cNvPr id="13" name="Elipsa 12"/>
            <p:cNvSpPr/>
            <p:nvPr/>
          </p:nvSpPr>
          <p:spPr>
            <a:xfrm>
              <a:off x="2428860" y="4572008"/>
              <a:ext cx="1571636" cy="1571636"/>
            </a:xfrm>
            <a:prstGeom prst="ellipse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428860" y="5357826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dirty="0" smtClean="0"/>
                <a:t>Měřič</a:t>
              </a:r>
              <a:r>
                <a:rPr lang="en-US" sz="1100" dirty="0" smtClean="0"/>
                <a:t> M-Bus</a:t>
              </a:r>
              <a:endParaRPr lang="cs-CZ" sz="1100" dirty="0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74" y="4929198"/>
              <a:ext cx="500066" cy="38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Volný tvar 22"/>
          <p:cNvSpPr/>
          <p:nvPr/>
        </p:nvSpPr>
        <p:spPr>
          <a:xfrm>
            <a:off x="2357422" y="2500306"/>
            <a:ext cx="1342266" cy="2000264"/>
          </a:xfrm>
          <a:custGeom>
            <a:avLst/>
            <a:gdLst>
              <a:gd name="connsiteX0" fmla="*/ 0 w 4881283"/>
              <a:gd name="connsiteY0" fmla="*/ 834837 h 1231526"/>
              <a:gd name="connsiteX1" fmla="*/ 1459006 w 4881283"/>
              <a:gd name="connsiteY1" fmla="*/ 88526 h 1231526"/>
              <a:gd name="connsiteX2" fmla="*/ 3153336 w 4881283"/>
              <a:gd name="connsiteY2" fmla="*/ 303679 h 1231526"/>
              <a:gd name="connsiteX3" fmla="*/ 4457700 w 4881283"/>
              <a:gd name="connsiteY3" fmla="*/ 861732 h 1231526"/>
              <a:gd name="connsiteX4" fmla="*/ 4686300 w 4881283"/>
              <a:gd name="connsiteY4" fmla="*/ 1063437 h 1231526"/>
              <a:gd name="connsiteX5" fmla="*/ 4881283 w 4881283"/>
              <a:gd name="connsiteY5" fmla="*/ 1231526 h 1231526"/>
              <a:gd name="connsiteX0" fmla="*/ 0 w 4713194"/>
              <a:gd name="connsiteY0" fmla="*/ 834837 h 1063437"/>
              <a:gd name="connsiteX1" fmla="*/ 1459006 w 4713194"/>
              <a:gd name="connsiteY1" fmla="*/ 88526 h 1063437"/>
              <a:gd name="connsiteX2" fmla="*/ 3153336 w 4713194"/>
              <a:gd name="connsiteY2" fmla="*/ 303679 h 1063437"/>
              <a:gd name="connsiteX3" fmla="*/ 4457700 w 4713194"/>
              <a:gd name="connsiteY3" fmla="*/ 861732 h 1063437"/>
              <a:gd name="connsiteX4" fmla="*/ 4686300 w 4713194"/>
              <a:gd name="connsiteY4" fmla="*/ 1063437 h 1063437"/>
              <a:gd name="connsiteX0" fmla="*/ 0 w 4457700"/>
              <a:gd name="connsiteY0" fmla="*/ 834837 h 861732"/>
              <a:gd name="connsiteX1" fmla="*/ 1459006 w 4457700"/>
              <a:gd name="connsiteY1" fmla="*/ 88526 h 861732"/>
              <a:gd name="connsiteX2" fmla="*/ 3153336 w 4457700"/>
              <a:gd name="connsiteY2" fmla="*/ 303679 h 861732"/>
              <a:gd name="connsiteX3" fmla="*/ 4457700 w 4457700"/>
              <a:gd name="connsiteY3" fmla="*/ 861732 h 861732"/>
              <a:gd name="connsiteX0" fmla="*/ 0 w 4457700"/>
              <a:gd name="connsiteY0" fmla="*/ 866634 h 893529"/>
              <a:gd name="connsiteX1" fmla="*/ 1459006 w 4457700"/>
              <a:gd name="connsiteY1" fmla="*/ 120323 h 893529"/>
              <a:gd name="connsiteX2" fmla="*/ 2976854 w 4457700"/>
              <a:gd name="connsiteY2" fmla="*/ 144693 h 893529"/>
              <a:gd name="connsiteX3" fmla="*/ 4457700 w 4457700"/>
              <a:gd name="connsiteY3" fmla="*/ 893529 h 893529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39742 h 866637"/>
              <a:gd name="connsiteX1" fmla="*/ 1048028 w 4457700"/>
              <a:gd name="connsiteY1" fmla="*/ 189240 h 866637"/>
              <a:gd name="connsiteX2" fmla="*/ 2976854 w 4457700"/>
              <a:gd name="connsiteY2" fmla="*/ 117801 h 866637"/>
              <a:gd name="connsiteX3" fmla="*/ 4457700 w 4457700"/>
              <a:gd name="connsiteY3" fmla="*/ 866637 h 866637"/>
              <a:gd name="connsiteX0" fmla="*/ 0 w 4457700"/>
              <a:gd name="connsiteY0" fmla="*/ 834840 h 861735"/>
              <a:gd name="connsiteX1" fmla="*/ 1048028 w 4457700"/>
              <a:gd name="connsiteY1" fmla="*/ 184338 h 861735"/>
              <a:gd name="connsiteX2" fmla="*/ 2976854 w 4457700"/>
              <a:gd name="connsiteY2" fmla="*/ 112899 h 861735"/>
              <a:gd name="connsiteX3" fmla="*/ 4457700 w 4457700"/>
              <a:gd name="connsiteY3" fmla="*/ 861735 h 861735"/>
              <a:gd name="connsiteX0" fmla="*/ 0 w 4457700"/>
              <a:gd name="connsiteY0" fmla="*/ 763401 h 790296"/>
              <a:gd name="connsiteX1" fmla="*/ 1048028 w 4457700"/>
              <a:gd name="connsiteY1" fmla="*/ 112899 h 790296"/>
              <a:gd name="connsiteX2" fmla="*/ 2762540 w 4457700"/>
              <a:gd name="connsiteY2" fmla="*/ 112899 h 790296"/>
              <a:gd name="connsiteX3" fmla="*/ 4457700 w 4457700"/>
              <a:gd name="connsiteY3" fmla="*/ 790296 h 790296"/>
              <a:gd name="connsiteX0" fmla="*/ 0 w 4457700"/>
              <a:gd name="connsiteY0" fmla="*/ 762201 h 789096"/>
              <a:gd name="connsiteX1" fmla="*/ 1303020 w 4457700"/>
              <a:gd name="connsiteY1" fmla="*/ 118899 h 789096"/>
              <a:gd name="connsiteX2" fmla="*/ 2762540 w 4457700"/>
              <a:gd name="connsiteY2" fmla="*/ 111699 h 789096"/>
              <a:gd name="connsiteX3" fmla="*/ 4457700 w 4457700"/>
              <a:gd name="connsiteY3" fmla="*/ 789096 h 789096"/>
              <a:gd name="connsiteX0" fmla="*/ 0 w 4457700"/>
              <a:gd name="connsiteY0" fmla="*/ 755001 h 781896"/>
              <a:gd name="connsiteX1" fmla="*/ 1303020 w 4457700"/>
              <a:gd name="connsiteY1" fmla="*/ 111699 h 781896"/>
              <a:gd name="connsiteX2" fmla="*/ 3086100 w 4457700"/>
              <a:gd name="connsiteY2" fmla="*/ 111699 h 781896"/>
              <a:gd name="connsiteX3" fmla="*/ 4457700 w 4457700"/>
              <a:gd name="connsiteY3" fmla="*/ 781896 h 781896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8701332 w 13421919"/>
              <a:gd name="connsiteY0" fmla="*/ 3902489 h 3902489"/>
              <a:gd name="connsiteX1" fmla="*/ 10004352 w 13421919"/>
              <a:gd name="connsiteY1" fmla="*/ 3259187 h 3902489"/>
              <a:gd name="connsiteX2" fmla="*/ 11787432 w 13421919"/>
              <a:gd name="connsiteY2" fmla="*/ 3259187 h 3902489"/>
              <a:gd name="connsiteX3" fmla="*/ 197412 w 13421919"/>
              <a:gd name="connsiteY3" fmla="*/ 274980 h 3902489"/>
              <a:gd name="connsiteX0" fmla="*/ 8701332 w 13421919"/>
              <a:gd name="connsiteY0" fmla="*/ 3902489 h 5010399"/>
              <a:gd name="connsiteX1" fmla="*/ 10295817 w 13421919"/>
              <a:gd name="connsiteY1" fmla="*/ 4903181 h 5010399"/>
              <a:gd name="connsiteX2" fmla="*/ 10004352 w 13421919"/>
              <a:gd name="connsiteY2" fmla="*/ 3259187 h 5010399"/>
              <a:gd name="connsiteX3" fmla="*/ 11787432 w 13421919"/>
              <a:gd name="connsiteY3" fmla="*/ 3259187 h 5010399"/>
              <a:gd name="connsiteX4" fmla="*/ 197412 w 13421919"/>
              <a:gd name="connsiteY4" fmla="*/ 274980 h 5010399"/>
              <a:gd name="connsiteX0" fmla="*/ 8701332 w 13421919"/>
              <a:gd name="connsiteY0" fmla="*/ 3902489 h 3902489"/>
              <a:gd name="connsiteX1" fmla="*/ 10004352 w 13421919"/>
              <a:gd name="connsiteY1" fmla="*/ 3259187 h 3902489"/>
              <a:gd name="connsiteX2" fmla="*/ 11787432 w 13421919"/>
              <a:gd name="connsiteY2" fmla="*/ 3259187 h 3902489"/>
              <a:gd name="connsiteX3" fmla="*/ 197412 w 13421919"/>
              <a:gd name="connsiteY3" fmla="*/ 274980 h 3902489"/>
              <a:gd name="connsiteX0" fmla="*/ 8701332 w 13204754"/>
              <a:gd name="connsiteY0" fmla="*/ 3902489 h 3902489"/>
              <a:gd name="connsiteX1" fmla="*/ 11787432 w 13204754"/>
              <a:gd name="connsiteY1" fmla="*/ 3259187 h 3902489"/>
              <a:gd name="connsiteX2" fmla="*/ 197412 w 13204754"/>
              <a:gd name="connsiteY2" fmla="*/ 274980 h 3902489"/>
              <a:gd name="connsiteX0" fmla="*/ 10295824 w 13204754"/>
              <a:gd name="connsiteY0" fmla="*/ 5153354 h 5153354"/>
              <a:gd name="connsiteX1" fmla="*/ 11787432 w 13204754"/>
              <a:gd name="connsiteY1" fmla="*/ 3259187 h 5153354"/>
              <a:gd name="connsiteX2" fmla="*/ 197412 w 13204754"/>
              <a:gd name="connsiteY2" fmla="*/ 274980 h 5153354"/>
              <a:gd name="connsiteX0" fmla="*/ 10295824 w 13204754"/>
              <a:gd name="connsiteY0" fmla="*/ 5153354 h 5153354"/>
              <a:gd name="connsiteX1" fmla="*/ 11787432 w 13204754"/>
              <a:gd name="connsiteY1" fmla="*/ 3259187 h 5153354"/>
              <a:gd name="connsiteX2" fmla="*/ 197412 w 13204754"/>
              <a:gd name="connsiteY2" fmla="*/ 274980 h 5153354"/>
              <a:gd name="connsiteX0" fmla="*/ 10295824 w 11417121"/>
              <a:gd name="connsiteY0" fmla="*/ 5153354 h 5153354"/>
              <a:gd name="connsiteX1" fmla="*/ 5512369 w 11417121"/>
              <a:gd name="connsiteY1" fmla="*/ 1400759 h 5153354"/>
              <a:gd name="connsiteX2" fmla="*/ 197412 w 11417121"/>
              <a:gd name="connsiteY2" fmla="*/ 274980 h 5153354"/>
              <a:gd name="connsiteX0" fmla="*/ 10295824 w 11417121"/>
              <a:gd name="connsiteY0" fmla="*/ 5153354 h 5153354"/>
              <a:gd name="connsiteX1" fmla="*/ 5512369 w 11417121"/>
              <a:gd name="connsiteY1" fmla="*/ 1400759 h 5153354"/>
              <a:gd name="connsiteX2" fmla="*/ 197412 w 11417121"/>
              <a:gd name="connsiteY2" fmla="*/ 274980 h 5153354"/>
              <a:gd name="connsiteX0" fmla="*/ 10098412 w 11219709"/>
              <a:gd name="connsiteY0" fmla="*/ 4878373 h 4878373"/>
              <a:gd name="connsiteX1" fmla="*/ 5314957 w 11219709"/>
              <a:gd name="connsiteY1" fmla="*/ 1125778 h 4878373"/>
              <a:gd name="connsiteX2" fmla="*/ 0 w 11219709"/>
              <a:gd name="connsiteY2" fmla="*/ -1 h 4878373"/>
              <a:gd name="connsiteX0" fmla="*/ 10629900 w 11751197"/>
              <a:gd name="connsiteY0" fmla="*/ 5128546 h 5128546"/>
              <a:gd name="connsiteX1" fmla="*/ 5846445 w 11751197"/>
              <a:gd name="connsiteY1" fmla="*/ 1375951 h 5128546"/>
              <a:gd name="connsiteX2" fmla="*/ 0 w 11751197"/>
              <a:gd name="connsiteY2" fmla="*/ 0 h 5128546"/>
              <a:gd name="connsiteX0" fmla="*/ 10629900 w 11751197"/>
              <a:gd name="connsiteY0" fmla="*/ 5128546 h 5128546"/>
              <a:gd name="connsiteX1" fmla="*/ 4783462 w 11751197"/>
              <a:gd name="connsiteY1" fmla="*/ 1501038 h 5128546"/>
              <a:gd name="connsiteX2" fmla="*/ 0 w 11751197"/>
              <a:gd name="connsiteY2" fmla="*/ 0 h 5128546"/>
              <a:gd name="connsiteX0" fmla="*/ 10629900 w 11751197"/>
              <a:gd name="connsiteY0" fmla="*/ 5128546 h 5128546"/>
              <a:gd name="connsiteX1" fmla="*/ 4783462 w 11751197"/>
              <a:gd name="connsiteY1" fmla="*/ 1501038 h 5128546"/>
              <a:gd name="connsiteX2" fmla="*/ 0 w 11751197"/>
              <a:gd name="connsiteY2" fmla="*/ 0 h 5128546"/>
              <a:gd name="connsiteX0" fmla="*/ 10629900 w 11072823"/>
              <a:gd name="connsiteY0" fmla="*/ 5128546 h 5357872"/>
              <a:gd name="connsiteX1" fmla="*/ 10098413 w 11072823"/>
              <a:gd name="connsiteY1" fmla="*/ 4753287 h 5357872"/>
              <a:gd name="connsiteX2" fmla="*/ 4783462 w 11072823"/>
              <a:gd name="connsiteY2" fmla="*/ 1501038 h 5357872"/>
              <a:gd name="connsiteX3" fmla="*/ 0 w 11072823"/>
              <a:gd name="connsiteY3" fmla="*/ 0 h 5357872"/>
              <a:gd name="connsiteX0" fmla="*/ 10629900 w 10629901"/>
              <a:gd name="connsiteY0" fmla="*/ 5128546 h 5128546"/>
              <a:gd name="connsiteX1" fmla="*/ 4783462 w 10629901"/>
              <a:gd name="connsiteY1" fmla="*/ 1501038 h 5128546"/>
              <a:gd name="connsiteX2" fmla="*/ 0 w 10629901"/>
              <a:gd name="connsiteY2" fmla="*/ 0 h 5128546"/>
              <a:gd name="connsiteX0" fmla="*/ 10098413 w 10098413"/>
              <a:gd name="connsiteY0" fmla="*/ 4753287 h 4753287"/>
              <a:gd name="connsiteX1" fmla="*/ 4783462 w 10098413"/>
              <a:gd name="connsiteY1" fmla="*/ 1501038 h 4753287"/>
              <a:gd name="connsiteX2" fmla="*/ 0 w 10098413"/>
              <a:gd name="connsiteY2" fmla="*/ 0 h 4753287"/>
              <a:gd name="connsiteX0" fmla="*/ 7440945 w 7440945"/>
              <a:gd name="connsiteY0" fmla="*/ 4503114 h 4503114"/>
              <a:gd name="connsiteX1" fmla="*/ 4783462 w 7440945"/>
              <a:gd name="connsiteY1" fmla="*/ 1501038 h 4503114"/>
              <a:gd name="connsiteX2" fmla="*/ 0 w 7440945"/>
              <a:gd name="connsiteY2" fmla="*/ 0 h 4503114"/>
              <a:gd name="connsiteX0" fmla="*/ 7440945 w 7440945"/>
              <a:gd name="connsiteY0" fmla="*/ 4503114 h 4503114"/>
              <a:gd name="connsiteX1" fmla="*/ 4783462 w 7440945"/>
              <a:gd name="connsiteY1" fmla="*/ 1501038 h 4503114"/>
              <a:gd name="connsiteX2" fmla="*/ 0 w 7440945"/>
              <a:gd name="connsiteY2" fmla="*/ 0 h 4503114"/>
              <a:gd name="connsiteX0" fmla="*/ 7440945 w 7440945"/>
              <a:gd name="connsiteY0" fmla="*/ 4628201 h 4628201"/>
              <a:gd name="connsiteX1" fmla="*/ 4783462 w 7440945"/>
              <a:gd name="connsiteY1" fmla="*/ 1626125 h 4628201"/>
              <a:gd name="connsiteX2" fmla="*/ 0 w 7440945"/>
              <a:gd name="connsiteY2" fmla="*/ 0 h 4628201"/>
              <a:gd name="connsiteX0" fmla="*/ 7440945 w 7440945"/>
              <a:gd name="connsiteY0" fmla="*/ 4628201 h 4628201"/>
              <a:gd name="connsiteX1" fmla="*/ 4783462 w 7440945"/>
              <a:gd name="connsiteY1" fmla="*/ 1626125 h 4628201"/>
              <a:gd name="connsiteX2" fmla="*/ 0 w 7440945"/>
              <a:gd name="connsiteY2" fmla="*/ 0 h 4628201"/>
              <a:gd name="connsiteX0" fmla="*/ 7440945 w 7440945"/>
              <a:gd name="connsiteY0" fmla="*/ 4628201 h 4628201"/>
              <a:gd name="connsiteX1" fmla="*/ 4251960 w 7440945"/>
              <a:gd name="connsiteY1" fmla="*/ 1626125 h 4628201"/>
              <a:gd name="connsiteX2" fmla="*/ 0 w 7440945"/>
              <a:gd name="connsiteY2" fmla="*/ 0 h 4628201"/>
              <a:gd name="connsiteX0" fmla="*/ 8503935 w 8503935"/>
              <a:gd name="connsiteY0" fmla="*/ 4628201 h 4628201"/>
              <a:gd name="connsiteX1" fmla="*/ 5314950 w 8503935"/>
              <a:gd name="connsiteY1" fmla="*/ 1626125 h 4628201"/>
              <a:gd name="connsiteX2" fmla="*/ 0 w 8503935"/>
              <a:gd name="connsiteY2" fmla="*/ 0 h 4628201"/>
              <a:gd name="connsiteX0" fmla="*/ 8503935 w 8503935"/>
              <a:gd name="connsiteY0" fmla="*/ 4628201 h 4628201"/>
              <a:gd name="connsiteX1" fmla="*/ 4783455 w 8503935"/>
              <a:gd name="connsiteY1" fmla="*/ 1501038 h 4628201"/>
              <a:gd name="connsiteX2" fmla="*/ 0 w 8503935"/>
              <a:gd name="connsiteY2" fmla="*/ 0 h 4628201"/>
              <a:gd name="connsiteX0" fmla="*/ 8503935 w 8503935"/>
              <a:gd name="connsiteY0" fmla="*/ 4628201 h 4628201"/>
              <a:gd name="connsiteX1" fmla="*/ 4783455 w 8503935"/>
              <a:gd name="connsiteY1" fmla="*/ 1501038 h 4628201"/>
              <a:gd name="connsiteX2" fmla="*/ 0 w 8503935"/>
              <a:gd name="connsiteY2" fmla="*/ 0 h 4628201"/>
              <a:gd name="connsiteX0" fmla="*/ 8503935 w 8503935"/>
              <a:gd name="connsiteY0" fmla="*/ 4628201 h 4628201"/>
              <a:gd name="connsiteX1" fmla="*/ 4783455 w 8503935"/>
              <a:gd name="connsiteY1" fmla="*/ 1501038 h 4628201"/>
              <a:gd name="connsiteX2" fmla="*/ 0 w 8503935"/>
              <a:gd name="connsiteY2" fmla="*/ 0 h 4628201"/>
              <a:gd name="connsiteX0" fmla="*/ 8503935 w 8769599"/>
              <a:gd name="connsiteY0" fmla="*/ 4628201 h 4628201"/>
              <a:gd name="connsiteX1" fmla="*/ 7937006 w 8769599"/>
              <a:gd name="connsiteY1" fmla="*/ 2056978 h 4628201"/>
              <a:gd name="connsiteX2" fmla="*/ 0 w 8769599"/>
              <a:gd name="connsiteY2" fmla="*/ 0 h 4628201"/>
              <a:gd name="connsiteX0" fmla="*/ 8503935 w 9336584"/>
              <a:gd name="connsiteY0" fmla="*/ 4628201 h 4628201"/>
              <a:gd name="connsiteX1" fmla="*/ 7937006 w 9336584"/>
              <a:gd name="connsiteY1" fmla="*/ 2056978 h 4628201"/>
              <a:gd name="connsiteX2" fmla="*/ 0 w 9336584"/>
              <a:gd name="connsiteY2" fmla="*/ 0 h 4628201"/>
              <a:gd name="connsiteX0" fmla="*/ 8503935 w 9109750"/>
              <a:gd name="connsiteY0" fmla="*/ 4628201 h 4628201"/>
              <a:gd name="connsiteX1" fmla="*/ 7937006 w 9109750"/>
              <a:gd name="connsiteY1" fmla="*/ 2056978 h 4628201"/>
              <a:gd name="connsiteX2" fmla="*/ 0 w 9109750"/>
              <a:gd name="connsiteY2" fmla="*/ 0 h 4628201"/>
              <a:gd name="connsiteX0" fmla="*/ 8503935 w 9109750"/>
              <a:gd name="connsiteY0" fmla="*/ 4628201 h 4628201"/>
              <a:gd name="connsiteX1" fmla="*/ 7937006 w 9109750"/>
              <a:gd name="connsiteY1" fmla="*/ 2056978 h 4628201"/>
              <a:gd name="connsiteX2" fmla="*/ 0 w 9109750"/>
              <a:gd name="connsiteY2" fmla="*/ 0 h 4628201"/>
              <a:gd name="connsiteX0" fmla="*/ 8503935 w 9109750"/>
              <a:gd name="connsiteY0" fmla="*/ 4628201 h 4628201"/>
              <a:gd name="connsiteX1" fmla="*/ 7937006 w 9109750"/>
              <a:gd name="connsiteY1" fmla="*/ 2056978 h 4628201"/>
              <a:gd name="connsiteX2" fmla="*/ 0 w 9109750"/>
              <a:gd name="connsiteY2" fmla="*/ 0 h 4628201"/>
              <a:gd name="connsiteX0" fmla="*/ 8503935 w 9109750"/>
              <a:gd name="connsiteY0" fmla="*/ 4628201 h 4628201"/>
              <a:gd name="connsiteX1" fmla="*/ 7937006 w 9109750"/>
              <a:gd name="connsiteY1" fmla="*/ 1928417 h 4628201"/>
              <a:gd name="connsiteX2" fmla="*/ 0 w 9109750"/>
              <a:gd name="connsiteY2" fmla="*/ 0 h 4628201"/>
              <a:gd name="connsiteX0" fmla="*/ 10204722 w 11338580"/>
              <a:gd name="connsiteY0" fmla="*/ 3599712 h 3599712"/>
              <a:gd name="connsiteX1" fmla="*/ 9637793 w 11338580"/>
              <a:gd name="connsiteY1" fmla="*/ 899928 h 3599712"/>
              <a:gd name="connsiteX2" fmla="*/ 0 w 11338580"/>
              <a:gd name="connsiteY2" fmla="*/ 0 h 3599712"/>
              <a:gd name="connsiteX0" fmla="*/ 10204722 w 11792049"/>
              <a:gd name="connsiteY0" fmla="*/ 3599712 h 3599712"/>
              <a:gd name="connsiteX1" fmla="*/ 9637793 w 11792049"/>
              <a:gd name="connsiteY1" fmla="*/ 899928 h 3599712"/>
              <a:gd name="connsiteX2" fmla="*/ 0 w 11792049"/>
              <a:gd name="connsiteY2" fmla="*/ 0 h 3599712"/>
              <a:gd name="connsiteX0" fmla="*/ 10204722 w 10652168"/>
              <a:gd name="connsiteY0" fmla="*/ 3599712 h 3599712"/>
              <a:gd name="connsiteX1" fmla="*/ 7370077 w 10652168"/>
              <a:gd name="connsiteY1" fmla="*/ 1028489 h 3599712"/>
              <a:gd name="connsiteX2" fmla="*/ 0 w 10652168"/>
              <a:gd name="connsiteY2" fmla="*/ 0 h 359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52168" h="3599712">
                <a:moveTo>
                  <a:pt x="10204722" y="3599712"/>
                </a:moveTo>
                <a:cubicBezTo>
                  <a:pt x="10652167" y="2729303"/>
                  <a:pt x="9524333" y="1666999"/>
                  <a:pt x="7370077" y="1028489"/>
                </a:cubicBezTo>
                <a:cubicBezTo>
                  <a:pt x="5215821" y="389979"/>
                  <a:pt x="4076115" y="221954"/>
                  <a:pt x="0" y="0"/>
                </a:cubicBezTo>
              </a:path>
            </a:pathLst>
          </a:custGeom>
          <a:ln w="57150"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Volný tvar 23"/>
          <p:cNvSpPr/>
          <p:nvPr/>
        </p:nvSpPr>
        <p:spPr>
          <a:xfrm>
            <a:off x="2357422" y="2000240"/>
            <a:ext cx="2064322" cy="2652896"/>
          </a:xfrm>
          <a:custGeom>
            <a:avLst/>
            <a:gdLst>
              <a:gd name="connsiteX0" fmla="*/ 0 w 4881283"/>
              <a:gd name="connsiteY0" fmla="*/ 834837 h 1231526"/>
              <a:gd name="connsiteX1" fmla="*/ 1459006 w 4881283"/>
              <a:gd name="connsiteY1" fmla="*/ 88526 h 1231526"/>
              <a:gd name="connsiteX2" fmla="*/ 3153336 w 4881283"/>
              <a:gd name="connsiteY2" fmla="*/ 303679 h 1231526"/>
              <a:gd name="connsiteX3" fmla="*/ 4457700 w 4881283"/>
              <a:gd name="connsiteY3" fmla="*/ 861732 h 1231526"/>
              <a:gd name="connsiteX4" fmla="*/ 4686300 w 4881283"/>
              <a:gd name="connsiteY4" fmla="*/ 1063437 h 1231526"/>
              <a:gd name="connsiteX5" fmla="*/ 4881283 w 4881283"/>
              <a:gd name="connsiteY5" fmla="*/ 1231526 h 1231526"/>
              <a:gd name="connsiteX0" fmla="*/ 0 w 4713194"/>
              <a:gd name="connsiteY0" fmla="*/ 834837 h 1063437"/>
              <a:gd name="connsiteX1" fmla="*/ 1459006 w 4713194"/>
              <a:gd name="connsiteY1" fmla="*/ 88526 h 1063437"/>
              <a:gd name="connsiteX2" fmla="*/ 3153336 w 4713194"/>
              <a:gd name="connsiteY2" fmla="*/ 303679 h 1063437"/>
              <a:gd name="connsiteX3" fmla="*/ 4457700 w 4713194"/>
              <a:gd name="connsiteY3" fmla="*/ 861732 h 1063437"/>
              <a:gd name="connsiteX4" fmla="*/ 4686300 w 4713194"/>
              <a:gd name="connsiteY4" fmla="*/ 1063437 h 1063437"/>
              <a:gd name="connsiteX0" fmla="*/ 0 w 4457700"/>
              <a:gd name="connsiteY0" fmla="*/ 834837 h 861732"/>
              <a:gd name="connsiteX1" fmla="*/ 1459006 w 4457700"/>
              <a:gd name="connsiteY1" fmla="*/ 88526 h 861732"/>
              <a:gd name="connsiteX2" fmla="*/ 3153336 w 4457700"/>
              <a:gd name="connsiteY2" fmla="*/ 303679 h 861732"/>
              <a:gd name="connsiteX3" fmla="*/ 4457700 w 4457700"/>
              <a:gd name="connsiteY3" fmla="*/ 861732 h 861732"/>
              <a:gd name="connsiteX0" fmla="*/ 0 w 4457700"/>
              <a:gd name="connsiteY0" fmla="*/ 866634 h 893529"/>
              <a:gd name="connsiteX1" fmla="*/ 1459006 w 4457700"/>
              <a:gd name="connsiteY1" fmla="*/ 120323 h 893529"/>
              <a:gd name="connsiteX2" fmla="*/ 2976854 w 4457700"/>
              <a:gd name="connsiteY2" fmla="*/ 144693 h 893529"/>
              <a:gd name="connsiteX3" fmla="*/ 4457700 w 4457700"/>
              <a:gd name="connsiteY3" fmla="*/ 893529 h 893529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39742 h 866637"/>
              <a:gd name="connsiteX1" fmla="*/ 1048028 w 4457700"/>
              <a:gd name="connsiteY1" fmla="*/ 189240 h 866637"/>
              <a:gd name="connsiteX2" fmla="*/ 2976854 w 4457700"/>
              <a:gd name="connsiteY2" fmla="*/ 117801 h 866637"/>
              <a:gd name="connsiteX3" fmla="*/ 4457700 w 4457700"/>
              <a:gd name="connsiteY3" fmla="*/ 866637 h 866637"/>
              <a:gd name="connsiteX0" fmla="*/ 0 w 4457700"/>
              <a:gd name="connsiteY0" fmla="*/ 834840 h 861735"/>
              <a:gd name="connsiteX1" fmla="*/ 1048028 w 4457700"/>
              <a:gd name="connsiteY1" fmla="*/ 184338 h 861735"/>
              <a:gd name="connsiteX2" fmla="*/ 2976854 w 4457700"/>
              <a:gd name="connsiteY2" fmla="*/ 112899 h 861735"/>
              <a:gd name="connsiteX3" fmla="*/ 4457700 w 4457700"/>
              <a:gd name="connsiteY3" fmla="*/ 861735 h 861735"/>
              <a:gd name="connsiteX0" fmla="*/ 0 w 4457700"/>
              <a:gd name="connsiteY0" fmla="*/ 763401 h 790296"/>
              <a:gd name="connsiteX1" fmla="*/ 1048028 w 4457700"/>
              <a:gd name="connsiteY1" fmla="*/ 112899 h 790296"/>
              <a:gd name="connsiteX2" fmla="*/ 2762540 w 4457700"/>
              <a:gd name="connsiteY2" fmla="*/ 112899 h 790296"/>
              <a:gd name="connsiteX3" fmla="*/ 4457700 w 4457700"/>
              <a:gd name="connsiteY3" fmla="*/ 790296 h 790296"/>
              <a:gd name="connsiteX0" fmla="*/ 0 w 4457700"/>
              <a:gd name="connsiteY0" fmla="*/ 762201 h 789096"/>
              <a:gd name="connsiteX1" fmla="*/ 1303020 w 4457700"/>
              <a:gd name="connsiteY1" fmla="*/ 118899 h 789096"/>
              <a:gd name="connsiteX2" fmla="*/ 2762540 w 4457700"/>
              <a:gd name="connsiteY2" fmla="*/ 111699 h 789096"/>
              <a:gd name="connsiteX3" fmla="*/ 4457700 w 4457700"/>
              <a:gd name="connsiteY3" fmla="*/ 789096 h 789096"/>
              <a:gd name="connsiteX0" fmla="*/ 0 w 4457700"/>
              <a:gd name="connsiteY0" fmla="*/ 755001 h 781896"/>
              <a:gd name="connsiteX1" fmla="*/ 1303020 w 4457700"/>
              <a:gd name="connsiteY1" fmla="*/ 111699 h 781896"/>
              <a:gd name="connsiteX2" fmla="*/ 3086100 w 4457700"/>
              <a:gd name="connsiteY2" fmla="*/ 111699 h 781896"/>
              <a:gd name="connsiteX3" fmla="*/ 4457700 w 4457700"/>
              <a:gd name="connsiteY3" fmla="*/ 781896 h 781896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43303 h 643303"/>
              <a:gd name="connsiteX1" fmla="*/ 1303020 w 4251960"/>
              <a:gd name="connsiteY1" fmla="*/ 1 h 643303"/>
              <a:gd name="connsiteX2" fmla="*/ 4251960 w 4251960"/>
              <a:gd name="connsiteY2" fmla="*/ 600497 h 643303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3840480"/>
              <a:gd name="connsiteY0" fmla="*/ 371755 h 959371"/>
              <a:gd name="connsiteX1" fmla="*/ 891540 w 3840480"/>
              <a:gd name="connsiteY1" fmla="*/ 358875 h 959371"/>
              <a:gd name="connsiteX2" fmla="*/ 3840480 w 3840480"/>
              <a:gd name="connsiteY2" fmla="*/ 959371 h 959371"/>
              <a:gd name="connsiteX0" fmla="*/ 957262 w 1905952"/>
              <a:gd name="connsiteY0" fmla="*/ 371755 h 2293345"/>
              <a:gd name="connsiteX1" fmla="*/ 1848802 w 1905952"/>
              <a:gd name="connsiteY1" fmla="*/ 358875 h 2293345"/>
              <a:gd name="connsiteX2" fmla="*/ 614362 w 1905952"/>
              <a:gd name="connsiteY2" fmla="*/ 2293345 h 2293345"/>
              <a:gd name="connsiteX0" fmla="*/ 342900 w 1291590"/>
              <a:gd name="connsiteY0" fmla="*/ 371755 h 2293345"/>
              <a:gd name="connsiteX1" fmla="*/ 1234440 w 1291590"/>
              <a:gd name="connsiteY1" fmla="*/ 358875 h 2293345"/>
              <a:gd name="connsiteX2" fmla="*/ 0 w 1291590"/>
              <a:gd name="connsiteY2" fmla="*/ 2293345 h 2293345"/>
              <a:gd name="connsiteX0" fmla="*/ 548640 w 1531620"/>
              <a:gd name="connsiteY0" fmla="*/ 373177 h 2534966"/>
              <a:gd name="connsiteX1" fmla="*/ 1440180 w 1531620"/>
              <a:gd name="connsiteY1" fmla="*/ 360297 h 2534966"/>
              <a:gd name="connsiteX2" fmla="*/ 0 w 1531620"/>
              <a:gd name="connsiteY2" fmla="*/ 2534966 h 2534966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67497 h 2529286"/>
              <a:gd name="connsiteX1" fmla="*/ 1714500 w 1805940"/>
              <a:gd name="connsiteY1" fmla="*/ 967994 h 2529286"/>
              <a:gd name="connsiteX2" fmla="*/ 0 w 1805940"/>
              <a:gd name="connsiteY2" fmla="*/ 2529286 h 2529286"/>
              <a:gd name="connsiteX0" fmla="*/ 548640 w 1805940"/>
              <a:gd name="connsiteY0" fmla="*/ 329329 h 2491118"/>
              <a:gd name="connsiteX1" fmla="*/ 1714500 w 1805940"/>
              <a:gd name="connsiteY1" fmla="*/ 929826 h 2491118"/>
              <a:gd name="connsiteX2" fmla="*/ 0 w 1805940"/>
              <a:gd name="connsiteY2" fmla="*/ 2491118 h 2491118"/>
              <a:gd name="connsiteX0" fmla="*/ 548640 w 1805940"/>
              <a:gd name="connsiteY0" fmla="*/ 99004 h 2260793"/>
              <a:gd name="connsiteX1" fmla="*/ 1714500 w 1805940"/>
              <a:gd name="connsiteY1" fmla="*/ 699501 h 2260793"/>
              <a:gd name="connsiteX2" fmla="*/ 0 w 1805940"/>
              <a:gd name="connsiteY2" fmla="*/ 2260793 h 2260793"/>
              <a:gd name="connsiteX0" fmla="*/ 548640 w 1805940"/>
              <a:gd name="connsiteY0" fmla="*/ 99004 h 2380896"/>
              <a:gd name="connsiteX1" fmla="*/ 1714500 w 1805940"/>
              <a:gd name="connsiteY1" fmla="*/ 819604 h 2380896"/>
              <a:gd name="connsiteX2" fmla="*/ 0 w 1805940"/>
              <a:gd name="connsiteY2" fmla="*/ 2380896 h 2380896"/>
              <a:gd name="connsiteX0" fmla="*/ 548640 w 1805940"/>
              <a:gd name="connsiteY0" fmla="*/ 214845 h 2496737"/>
              <a:gd name="connsiteX1" fmla="*/ 1714500 w 1805940"/>
              <a:gd name="connsiteY1" fmla="*/ 935445 h 2496737"/>
              <a:gd name="connsiteX2" fmla="*/ 0 w 1805940"/>
              <a:gd name="connsiteY2" fmla="*/ 2496737 h 2496737"/>
              <a:gd name="connsiteX0" fmla="*/ 548640 w 1822888"/>
              <a:gd name="connsiteY0" fmla="*/ 214845 h 2496737"/>
              <a:gd name="connsiteX1" fmla="*/ 1714500 w 1822888"/>
              <a:gd name="connsiteY1" fmla="*/ 935445 h 2496737"/>
              <a:gd name="connsiteX2" fmla="*/ 0 w 1822888"/>
              <a:gd name="connsiteY2" fmla="*/ 2496737 h 2496737"/>
              <a:gd name="connsiteX0" fmla="*/ 548640 w 1777710"/>
              <a:gd name="connsiteY0" fmla="*/ 214845 h 2496737"/>
              <a:gd name="connsiteX1" fmla="*/ 1714500 w 1777710"/>
              <a:gd name="connsiteY1" fmla="*/ 935445 h 2496737"/>
              <a:gd name="connsiteX2" fmla="*/ 0 w 1777710"/>
              <a:gd name="connsiteY2" fmla="*/ 2496737 h 2496737"/>
              <a:gd name="connsiteX0" fmla="*/ 0 w 6042554"/>
              <a:gd name="connsiteY0" fmla="*/ 214846 h 3710280"/>
              <a:gd name="connsiteX1" fmla="*/ 5979344 w 6042554"/>
              <a:gd name="connsiteY1" fmla="*/ 2148988 h 3710280"/>
              <a:gd name="connsiteX2" fmla="*/ 4264844 w 6042554"/>
              <a:gd name="connsiteY2" fmla="*/ 3710280 h 3710280"/>
              <a:gd name="connsiteX0" fmla="*/ 0 w 8200893"/>
              <a:gd name="connsiteY0" fmla="*/ 214844 h 2961257"/>
              <a:gd name="connsiteX1" fmla="*/ 5979344 w 8200893"/>
              <a:gd name="connsiteY1" fmla="*/ 2148986 h 2961257"/>
              <a:gd name="connsiteX2" fmla="*/ 7704234 w 8200893"/>
              <a:gd name="connsiteY2" fmla="*/ 2961257 h 2961257"/>
              <a:gd name="connsiteX0" fmla="*/ 0 w 8200893"/>
              <a:gd name="connsiteY0" fmla="*/ 214846 h 2961259"/>
              <a:gd name="connsiteX1" fmla="*/ 6053327 w 8200893"/>
              <a:gd name="connsiteY1" fmla="*/ 839031 h 2961259"/>
              <a:gd name="connsiteX2" fmla="*/ 7704234 w 8200893"/>
              <a:gd name="connsiteY2" fmla="*/ 2961259 h 2961259"/>
              <a:gd name="connsiteX0" fmla="*/ 0 w 8200893"/>
              <a:gd name="connsiteY0" fmla="*/ 214844 h 2961257"/>
              <a:gd name="connsiteX1" fmla="*/ 6053327 w 8200893"/>
              <a:gd name="connsiteY1" fmla="*/ 839029 h 2961257"/>
              <a:gd name="connsiteX2" fmla="*/ 7704234 w 8200893"/>
              <a:gd name="connsiteY2" fmla="*/ 2961257 h 2961257"/>
              <a:gd name="connsiteX0" fmla="*/ 0 w 8200893"/>
              <a:gd name="connsiteY0" fmla="*/ 262404 h 3008817"/>
              <a:gd name="connsiteX1" fmla="*/ 5503024 w 8200893"/>
              <a:gd name="connsiteY1" fmla="*/ 636915 h 3008817"/>
              <a:gd name="connsiteX2" fmla="*/ 7704234 w 8200893"/>
              <a:gd name="connsiteY2" fmla="*/ 3008817 h 3008817"/>
              <a:gd name="connsiteX0" fmla="*/ 0 w 8200893"/>
              <a:gd name="connsiteY0" fmla="*/ 595768 h 3342181"/>
              <a:gd name="connsiteX1" fmla="*/ 5503024 w 8200893"/>
              <a:gd name="connsiteY1" fmla="*/ 970279 h 3342181"/>
              <a:gd name="connsiteX2" fmla="*/ 7704234 w 8200893"/>
              <a:gd name="connsiteY2" fmla="*/ 3342181 h 3342181"/>
              <a:gd name="connsiteX0" fmla="*/ 0 w 8200893"/>
              <a:gd name="connsiteY0" fmla="*/ 470931 h 3217344"/>
              <a:gd name="connsiteX1" fmla="*/ 5365449 w 8200893"/>
              <a:gd name="connsiteY1" fmla="*/ 970279 h 3217344"/>
              <a:gd name="connsiteX2" fmla="*/ 7704234 w 8200893"/>
              <a:gd name="connsiteY2" fmla="*/ 3217344 h 3217344"/>
              <a:gd name="connsiteX0" fmla="*/ 0 w 7704234"/>
              <a:gd name="connsiteY0" fmla="*/ 470931 h 3217344"/>
              <a:gd name="connsiteX1" fmla="*/ 5365449 w 7704234"/>
              <a:gd name="connsiteY1" fmla="*/ 970279 h 3217344"/>
              <a:gd name="connsiteX2" fmla="*/ 7704234 w 7704234"/>
              <a:gd name="connsiteY2" fmla="*/ 3217344 h 3217344"/>
              <a:gd name="connsiteX0" fmla="*/ 0 w 7704234"/>
              <a:gd name="connsiteY0" fmla="*/ 470931 h 3217344"/>
              <a:gd name="connsiteX1" fmla="*/ 5365449 w 7704234"/>
              <a:gd name="connsiteY1" fmla="*/ 970279 h 3217344"/>
              <a:gd name="connsiteX2" fmla="*/ 7704234 w 7704234"/>
              <a:gd name="connsiteY2" fmla="*/ 3217344 h 3217344"/>
              <a:gd name="connsiteX0" fmla="*/ 0 w 7704234"/>
              <a:gd name="connsiteY0" fmla="*/ 222737 h 2969150"/>
              <a:gd name="connsiteX1" fmla="*/ 5365449 w 7704234"/>
              <a:gd name="connsiteY1" fmla="*/ 722085 h 2969150"/>
              <a:gd name="connsiteX2" fmla="*/ 7704234 w 7704234"/>
              <a:gd name="connsiteY2" fmla="*/ 2969150 h 2969150"/>
              <a:gd name="connsiteX0" fmla="*/ 0 w 7704234"/>
              <a:gd name="connsiteY0" fmla="*/ 347574 h 3093987"/>
              <a:gd name="connsiteX1" fmla="*/ 5365449 w 7704234"/>
              <a:gd name="connsiteY1" fmla="*/ 722085 h 3093987"/>
              <a:gd name="connsiteX2" fmla="*/ 7704234 w 7704234"/>
              <a:gd name="connsiteY2" fmla="*/ 3093987 h 3093987"/>
              <a:gd name="connsiteX0" fmla="*/ 0 w 7704234"/>
              <a:gd name="connsiteY0" fmla="*/ 341804 h 3088217"/>
              <a:gd name="connsiteX1" fmla="*/ 5365449 w 7704234"/>
              <a:gd name="connsiteY1" fmla="*/ 716315 h 3088217"/>
              <a:gd name="connsiteX2" fmla="*/ 7704234 w 7704234"/>
              <a:gd name="connsiteY2" fmla="*/ 3088217 h 3088217"/>
              <a:gd name="connsiteX0" fmla="*/ 0 w 7704234"/>
              <a:gd name="connsiteY0" fmla="*/ 403314 h 3149727"/>
              <a:gd name="connsiteX1" fmla="*/ 5365449 w 7704234"/>
              <a:gd name="connsiteY1" fmla="*/ 777825 h 3149727"/>
              <a:gd name="connsiteX2" fmla="*/ 7704234 w 7704234"/>
              <a:gd name="connsiteY2" fmla="*/ 3149727 h 3149727"/>
              <a:gd name="connsiteX0" fmla="*/ 0 w 7704234"/>
              <a:gd name="connsiteY0" fmla="*/ 262984 h 3009397"/>
              <a:gd name="connsiteX1" fmla="*/ 5365449 w 7704234"/>
              <a:gd name="connsiteY1" fmla="*/ 637495 h 3009397"/>
              <a:gd name="connsiteX2" fmla="*/ 7704234 w 7704234"/>
              <a:gd name="connsiteY2" fmla="*/ 3009397 h 3009397"/>
              <a:gd name="connsiteX0" fmla="*/ 0 w 7704234"/>
              <a:gd name="connsiteY0" fmla="*/ 314771 h 3061184"/>
              <a:gd name="connsiteX1" fmla="*/ 5365449 w 7704234"/>
              <a:gd name="connsiteY1" fmla="*/ 689282 h 3061184"/>
              <a:gd name="connsiteX2" fmla="*/ 7704234 w 7704234"/>
              <a:gd name="connsiteY2" fmla="*/ 3061184 h 3061184"/>
              <a:gd name="connsiteX0" fmla="*/ 0 w 7704234"/>
              <a:gd name="connsiteY0" fmla="*/ 214845 h 2961258"/>
              <a:gd name="connsiteX1" fmla="*/ 5503024 w 7704234"/>
              <a:gd name="connsiteY1" fmla="*/ 869939 h 2961258"/>
              <a:gd name="connsiteX2" fmla="*/ 7704234 w 7704234"/>
              <a:gd name="connsiteY2" fmla="*/ 2961258 h 2961258"/>
              <a:gd name="connsiteX0" fmla="*/ 9151 w 7713385"/>
              <a:gd name="connsiteY0" fmla="*/ 228650 h 2975063"/>
              <a:gd name="connsiteX1" fmla="*/ 2760663 w 7713385"/>
              <a:gd name="connsiteY1" fmla="*/ 109182 h 2975063"/>
              <a:gd name="connsiteX2" fmla="*/ 5512175 w 7713385"/>
              <a:gd name="connsiteY2" fmla="*/ 883744 h 2975063"/>
              <a:gd name="connsiteX3" fmla="*/ 7713385 w 7713385"/>
              <a:gd name="connsiteY3" fmla="*/ 2975063 h 2975063"/>
              <a:gd name="connsiteX0" fmla="*/ 9151 w 7713385"/>
              <a:gd name="connsiteY0" fmla="*/ 1836 h 2748249"/>
              <a:gd name="connsiteX1" fmla="*/ 4411571 w 7713385"/>
              <a:gd name="connsiteY1" fmla="*/ 114736 h 2748249"/>
              <a:gd name="connsiteX2" fmla="*/ 5512175 w 7713385"/>
              <a:gd name="connsiteY2" fmla="*/ 656930 h 2748249"/>
              <a:gd name="connsiteX3" fmla="*/ 7713385 w 7713385"/>
              <a:gd name="connsiteY3" fmla="*/ 2748249 h 2748249"/>
              <a:gd name="connsiteX0" fmla="*/ 9151 w 7713385"/>
              <a:gd name="connsiteY0" fmla="*/ 1836 h 2748249"/>
              <a:gd name="connsiteX1" fmla="*/ 4411571 w 7713385"/>
              <a:gd name="connsiteY1" fmla="*/ 114736 h 2748249"/>
              <a:gd name="connsiteX2" fmla="*/ 5512175 w 7713385"/>
              <a:gd name="connsiteY2" fmla="*/ 656930 h 2748249"/>
              <a:gd name="connsiteX3" fmla="*/ 7713385 w 7713385"/>
              <a:gd name="connsiteY3" fmla="*/ 2748249 h 2748249"/>
              <a:gd name="connsiteX0" fmla="*/ 0 w 7704234"/>
              <a:gd name="connsiteY0" fmla="*/ 0 h 2746413"/>
              <a:gd name="connsiteX1" fmla="*/ 5503024 w 7704234"/>
              <a:gd name="connsiteY1" fmla="*/ 655094 h 2746413"/>
              <a:gd name="connsiteX2" fmla="*/ 7704234 w 7704234"/>
              <a:gd name="connsiteY2" fmla="*/ 2746413 h 2746413"/>
              <a:gd name="connsiteX0" fmla="*/ 0 w 7704234"/>
              <a:gd name="connsiteY0" fmla="*/ 205403 h 2951816"/>
              <a:gd name="connsiteX1" fmla="*/ 5503024 w 7704234"/>
              <a:gd name="connsiteY1" fmla="*/ 860497 h 2951816"/>
              <a:gd name="connsiteX2" fmla="*/ 7704234 w 7704234"/>
              <a:gd name="connsiteY2" fmla="*/ 2951816 h 2951816"/>
              <a:gd name="connsiteX0" fmla="*/ 0 w 7704234"/>
              <a:gd name="connsiteY0" fmla="*/ 205403 h 2951816"/>
              <a:gd name="connsiteX1" fmla="*/ 5503024 w 7704234"/>
              <a:gd name="connsiteY1" fmla="*/ 860497 h 2951816"/>
              <a:gd name="connsiteX2" fmla="*/ 7704234 w 7704234"/>
              <a:gd name="connsiteY2" fmla="*/ 2951816 h 2951816"/>
              <a:gd name="connsiteX0" fmla="*/ 0 w 7704234"/>
              <a:gd name="connsiteY0" fmla="*/ 205403 h 2951816"/>
              <a:gd name="connsiteX1" fmla="*/ 5503024 w 7704234"/>
              <a:gd name="connsiteY1" fmla="*/ 860497 h 2951816"/>
              <a:gd name="connsiteX2" fmla="*/ 7704234 w 7704234"/>
              <a:gd name="connsiteY2" fmla="*/ 2951816 h 2951816"/>
              <a:gd name="connsiteX0" fmla="*/ 0 w 7704234"/>
              <a:gd name="connsiteY0" fmla="*/ 0 h 2746413"/>
              <a:gd name="connsiteX1" fmla="*/ 5503024 w 7704234"/>
              <a:gd name="connsiteY1" fmla="*/ 655094 h 2746413"/>
              <a:gd name="connsiteX2" fmla="*/ 7704234 w 7704234"/>
              <a:gd name="connsiteY2" fmla="*/ 2746413 h 2746413"/>
              <a:gd name="connsiteX0" fmla="*/ 0 w 7704234"/>
              <a:gd name="connsiteY0" fmla="*/ 0 h 2746413"/>
              <a:gd name="connsiteX1" fmla="*/ 5503024 w 7704234"/>
              <a:gd name="connsiteY1" fmla="*/ 655094 h 2746413"/>
              <a:gd name="connsiteX2" fmla="*/ 7704234 w 7704234"/>
              <a:gd name="connsiteY2" fmla="*/ 2746413 h 2746413"/>
              <a:gd name="connsiteX0" fmla="*/ 0 w 6603629"/>
              <a:gd name="connsiteY0" fmla="*/ 0 h 2672617"/>
              <a:gd name="connsiteX1" fmla="*/ 5503024 w 6603629"/>
              <a:gd name="connsiteY1" fmla="*/ 655094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5503024 w 6603629"/>
              <a:gd name="connsiteY1" fmla="*/ 655094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5503024 w 6603629"/>
              <a:gd name="connsiteY1" fmla="*/ 655094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5503024 w 6603629"/>
              <a:gd name="connsiteY1" fmla="*/ 655094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4661385 w 6603629"/>
              <a:gd name="connsiteY1" fmla="*/ 805491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4272936 w 6603629"/>
              <a:gd name="connsiteY1" fmla="*/ 805491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3884488 w 6603629"/>
              <a:gd name="connsiteY1" fmla="*/ 877304 h 2672617"/>
              <a:gd name="connsiteX2" fmla="*/ 6603629 w 6603629"/>
              <a:gd name="connsiteY2" fmla="*/ 2672617 h 2672617"/>
              <a:gd name="connsiteX0" fmla="*/ 0 w 6603629"/>
              <a:gd name="connsiteY0" fmla="*/ 0 h 2672617"/>
              <a:gd name="connsiteX1" fmla="*/ 3884488 w 6603629"/>
              <a:gd name="connsiteY1" fmla="*/ 877304 h 2672617"/>
              <a:gd name="connsiteX2" fmla="*/ 6603629 w 6603629"/>
              <a:gd name="connsiteY2" fmla="*/ 2672617 h 2672617"/>
              <a:gd name="connsiteX0" fmla="*/ 0 w 5365449"/>
              <a:gd name="connsiteY0" fmla="*/ 0 h 2672617"/>
              <a:gd name="connsiteX1" fmla="*/ 3884488 w 5365449"/>
              <a:gd name="connsiteY1" fmla="*/ 877304 h 2672617"/>
              <a:gd name="connsiteX2" fmla="*/ 5365449 w 5365449"/>
              <a:gd name="connsiteY2" fmla="*/ 2672617 h 2672617"/>
              <a:gd name="connsiteX0" fmla="*/ 0 w 5365449"/>
              <a:gd name="connsiteY0" fmla="*/ 0 h 2672617"/>
              <a:gd name="connsiteX1" fmla="*/ 3884488 w 5365449"/>
              <a:gd name="connsiteY1" fmla="*/ 877304 h 2672617"/>
              <a:gd name="connsiteX2" fmla="*/ 5365449 w 5365449"/>
              <a:gd name="connsiteY2" fmla="*/ 2672617 h 2672617"/>
              <a:gd name="connsiteX0" fmla="*/ 0 w 5365449"/>
              <a:gd name="connsiteY0" fmla="*/ 0 h 2672617"/>
              <a:gd name="connsiteX1" fmla="*/ 3967038 w 5365449"/>
              <a:gd name="connsiteY1" fmla="*/ 674224 h 2672617"/>
              <a:gd name="connsiteX2" fmla="*/ 5365449 w 5365449"/>
              <a:gd name="connsiteY2" fmla="*/ 2672617 h 2672617"/>
              <a:gd name="connsiteX0" fmla="*/ 0 w 5365449"/>
              <a:gd name="connsiteY0" fmla="*/ 0 h 2672617"/>
              <a:gd name="connsiteX1" fmla="*/ 3967038 w 5365449"/>
              <a:gd name="connsiteY1" fmla="*/ 674224 h 2672617"/>
              <a:gd name="connsiteX2" fmla="*/ 5365449 w 5365449"/>
              <a:gd name="connsiteY2" fmla="*/ 2672617 h 2672617"/>
              <a:gd name="connsiteX0" fmla="*/ 0 w 5365449"/>
              <a:gd name="connsiteY0" fmla="*/ 0 h 2672617"/>
              <a:gd name="connsiteX1" fmla="*/ 3967038 w 5365449"/>
              <a:gd name="connsiteY1" fmla="*/ 674224 h 2672617"/>
              <a:gd name="connsiteX2" fmla="*/ 5365449 w 5365449"/>
              <a:gd name="connsiteY2" fmla="*/ 2672617 h 2672617"/>
              <a:gd name="connsiteX0" fmla="*/ 0 w 9531981"/>
              <a:gd name="connsiteY0" fmla="*/ 0 h 2672617"/>
              <a:gd name="connsiteX1" fmla="*/ 9050352 w 9531981"/>
              <a:gd name="connsiteY1" fmla="*/ 774856 h 2672617"/>
              <a:gd name="connsiteX2" fmla="*/ 5365449 w 9531981"/>
              <a:gd name="connsiteY2" fmla="*/ 2672617 h 2672617"/>
              <a:gd name="connsiteX0" fmla="*/ 0 w 10836093"/>
              <a:gd name="connsiteY0" fmla="*/ 0 h 2900622"/>
              <a:gd name="connsiteX1" fmla="*/ 9050352 w 10836093"/>
              <a:gd name="connsiteY1" fmla="*/ 774856 h 2900622"/>
              <a:gd name="connsiteX2" fmla="*/ 10714433 w 10836093"/>
              <a:gd name="connsiteY2" fmla="*/ 2900622 h 2900622"/>
              <a:gd name="connsiteX0" fmla="*/ 0 w 11668133"/>
              <a:gd name="connsiteY0" fmla="*/ 0 h 2900622"/>
              <a:gd name="connsiteX1" fmla="*/ 9882392 w 11668133"/>
              <a:gd name="connsiteY1" fmla="*/ 853588 h 2900622"/>
              <a:gd name="connsiteX2" fmla="*/ 10714433 w 11668133"/>
              <a:gd name="connsiteY2" fmla="*/ 2900622 h 2900622"/>
              <a:gd name="connsiteX0" fmla="*/ 0 w 13585050"/>
              <a:gd name="connsiteY0" fmla="*/ 0 h 2900622"/>
              <a:gd name="connsiteX1" fmla="*/ 9882392 w 13585050"/>
              <a:gd name="connsiteY1" fmla="*/ 853588 h 2900622"/>
              <a:gd name="connsiteX2" fmla="*/ 10714433 w 13585050"/>
              <a:gd name="connsiteY2" fmla="*/ 2900622 h 2900622"/>
              <a:gd name="connsiteX0" fmla="*/ 0 w 13585050"/>
              <a:gd name="connsiteY0" fmla="*/ 0 h 2900622"/>
              <a:gd name="connsiteX1" fmla="*/ 9882392 w 13585050"/>
              <a:gd name="connsiteY1" fmla="*/ 853588 h 2900622"/>
              <a:gd name="connsiteX2" fmla="*/ 10714433 w 13585050"/>
              <a:gd name="connsiteY2" fmla="*/ 2900622 h 2900622"/>
              <a:gd name="connsiteX0" fmla="*/ 0 w 11926441"/>
              <a:gd name="connsiteY0" fmla="*/ 0 h 2900622"/>
              <a:gd name="connsiteX1" fmla="*/ 9882392 w 11926441"/>
              <a:gd name="connsiteY1" fmla="*/ 853588 h 2900622"/>
              <a:gd name="connsiteX2" fmla="*/ 10714433 w 11926441"/>
              <a:gd name="connsiteY2" fmla="*/ 2900622 h 2900622"/>
              <a:gd name="connsiteX0" fmla="*/ 0 w 11926441"/>
              <a:gd name="connsiteY0" fmla="*/ 0 h 2900622"/>
              <a:gd name="connsiteX1" fmla="*/ 9050352 w 11926441"/>
              <a:gd name="connsiteY1" fmla="*/ 1011052 h 2900622"/>
              <a:gd name="connsiteX2" fmla="*/ 10714433 w 11926441"/>
              <a:gd name="connsiteY2" fmla="*/ 2900622 h 2900622"/>
              <a:gd name="connsiteX0" fmla="*/ 0 w 11926441"/>
              <a:gd name="connsiteY0" fmla="*/ 0 h 2900622"/>
              <a:gd name="connsiteX1" fmla="*/ 9050352 w 11926441"/>
              <a:gd name="connsiteY1" fmla="*/ 1011052 h 2900622"/>
              <a:gd name="connsiteX2" fmla="*/ 10714433 w 11926441"/>
              <a:gd name="connsiteY2" fmla="*/ 2900622 h 2900622"/>
              <a:gd name="connsiteX0" fmla="*/ 0 w 11926441"/>
              <a:gd name="connsiteY0" fmla="*/ 0 h 2900622"/>
              <a:gd name="connsiteX1" fmla="*/ 9050352 w 11926441"/>
              <a:gd name="connsiteY1" fmla="*/ 1011052 h 2900622"/>
              <a:gd name="connsiteX2" fmla="*/ 10714433 w 11926441"/>
              <a:gd name="connsiteY2" fmla="*/ 2900622 h 290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6441" h="2900622">
                <a:moveTo>
                  <a:pt x="0" y="0"/>
                </a:moveTo>
                <a:cubicBezTo>
                  <a:pt x="3371294" y="25070"/>
                  <a:pt x="7264613" y="527615"/>
                  <a:pt x="9050352" y="1011052"/>
                </a:cubicBezTo>
                <a:cubicBezTo>
                  <a:pt x="10737952" y="1440929"/>
                  <a:pt x="11926441" y="2039133"/>
                  <a:pt x="10714433" y="2900622"/>
                </a:cubicBezTo>
              </a:path>
            </a:pathLst>
          </a:custGeom>
          <a:ln w="31750">
            <a:solidFill>
              <a:schemeClr val="accent1"/>
            </a:solidFill>
            <a:headEnd type="none" w="lg" len="lg"/>
            <a:tailEnd type="arrow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044"/>
          <p:cNvSpPr txBox="1">
            <a:spLocks noChangeArrowheads="1"/>
          </p:cNvSpPr>
          <p:nvPr/>
        </p:nvSpPr>
        <p:spPr bwMode="auto">
          <a:xfrm>
            <a:off x="4211960" y="3068960"/>
            <a:ext cx="11430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Záložní a konfigurační GSM CSD spojení</a:t>
            </a:r>
            <a:endParaRPr lang="cs-CZ" sz="14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24" grpId="0" animBg="1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605342" cy="365125"/>
          </a:xfrm>
        </p:spPr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r>
              <a:rPr lang="en-US" sz="4400" dirty="0">
                <a:solidFill>
                  <a:srgbClr val="0070C0"/>
                </a:solidFill>
              </a:rPr>
              <a:t>ALFA </a:t>
            </a:r>
            <a:r>
              <a:rPr lang="cs-CZ" sz="4400" dirty="0">
                <a:solidFill>
                  <a:srgbClr val="0070C0"/>
                </a:solidFill>
              </a:rPr>
              <a:t>Mikrosystémy, s.r.o.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32766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Adresa: 	Rudná 839/90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			700 30 Ostrava – Zábřeh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Telefon: 	</a:t>
            </a:r>
            <a:r>
              <a:rPr lang="en-US" dirty="0"/>
              <a:t>+420 </a:t>
            </a:r>
            <a:r>
              <a:rPr lang="cs-CZ" dirty="0"/>
              <a:t>596 788 689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Fax: 		</a:t>
            </a:r>
            <a:r>
              <a:rPr lang="en-US" dirty="0"/>
              <a:t>+420 </a:t>
            </a:r>
            <a:r>
              <a:rPr lang="cs-CZ" dirty="0"/>
              <a:t>596 788 691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Mail: 		</a:t>
            </a:r>
            <a:r>
              <a:rPr lang="cs-CZ" dirty="0">
                <a:hlinkClick r:id="rId2"/>
              </a:rPr>
              <a:t>mail@alfamik.cz</a:t>
            </a:r>
            <a:r>
              <a:rPr lang="cs-CZ" dirty="0"/>
              <a:t>	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Web: 		http</a:t>
            </a:r>
            <a:r>
              <a:rPr lang="en-US" dirty="0"/>
              <a:t>://</a:t>
            </a:r>
            <a:r>
              <a:rPr lang="cs-CZ" dirty="0"/>
              <a:t>www.alfamik.cz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838200" y="1600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r"/>
            <a:r>
              <a:rPr lang="cs-CZ" sz="3600" dirty="0">
                <a:solidFill>
                  <a:srgbClr val="0070C0"/>
                </a:solidFill>
              </a:rPr>
              <a:t>Automatizace technologií</a:t>
            </a:r>
          </a:p>
        </p:txBody>
      </p:sp>
      <p:sp>
        <p:nvSpPr>
          <p:cNvPr id="98309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24384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cs-CZ" sz="2800" dirty="0"/>
          </a:p>
        </p:txBody>
      </p:sp>
      <p:pic>
        <p:nvPicPr>
          <p:cNvPr id="117762" name="Picture 2" descr="E:\AlfaExe\Web\HTML\Bmps\alf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14818"/>
            <a:ext cx="238125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duben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2005 - 2011 ALFA Mikrosystémy, s.r.o.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AlfaBox+: nový a výkonnější</a:t>
            </a:r>
            <a:endParaRPr lang="cs-CZ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1397000"/>
          <a:ext cx="535225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celkem až 3000 SW proměnných a 100 komunikujících zařízení (PLC, MBus, …)</a:t>
            </a:r>
          </a:p>
          <a:p>
            <a:r>
              <a:rPr lang="cs-CZ" dirty="0" smtClean="0"/>
              <a:t>celkem až 1.000.000  vzorků trendů v paměti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3064424" cy="3888432"/>
          </a:xfrm>
        </p:spPr>
        <p:txBody>
          <a:bodyPr/>
          <a:lstStyle/>
          <a:p>
            <a:r>
              <a:rPr lang="cs-CZ" dirty="0" smtClean="0"/>
              <a:t>Ethernet 100 Mbit Auto-MDIX vždy k dispozici</a:t>
            </a:r>
          </a:p>
          <a:p>
            <a:r>
              <a:rPr lang="cs-CZ" dirty="0" smtClean="0"/>
              <a:t>Integrovaný automaticky konfigurovaný firewall</a:t>
            </a:r>
          </a:p>
          <a:p>
            <a:r>
              <a:rPr lang="cs-CZ" dirty="0" smtClean="0"/>
              <a:t>Podpora DHCP – dynamická konfigurace </a:t>
            </a:r>
            <a:br>
              <a:rPr lang="cs-CZ" dirty="0" smtClean="0"/>
            </a:br>
            <a:r>
              <a:rPr lang="cs-CZ" dirty="0" smtClean="0"/>
              <a:t>IP adresy</a:t>
            </a:r>
            <a:br>
              <a:rPr lang="cs-CZ" dirty="0" smtClean="0"/>
            </a:br>
            <a:endParaRPr lang="cs-CZ" dirty="0" smtClean="0"/>
          </a:p>
          <a:p>
            <a:r>
              <a:rPr lang="cs-CZ" b="1" dirty="0" smtClean="0">
                <a:solidFill>
                  <a:schemeClr val="accent1"/>
                </a:solidFill>
              </a:rPr>
              <a:t>Nové udržování spojení na dispečink pro monitorování bez pevných IP adres a DNS serveru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Síťové </a:t>
            </a:r>
            <a:r>
              <a:rPr lang="cs-CZ" smtClean="0"/>
              <a:t>možnosti AlfaBox+</a:t>
            </a:r>
            <a:endParaRPr lang="cs-CZ" dirty="0"/>
          </a:p>
        </p:txBody>
      </p:sp>
      <p:pic>
        <p:nvPicPr>
          <p:cNvPr id="12" name="Picture 10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212976"/>
            <a:ext cx="1244600" cy="80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Line 1038"/>
          <p:cNvSpPr>
            <a:spLocks noChangeShapeType="1"/>
          </p:cNvSpPr>
          <p:nvPr/>
        </p:nvSpPr>
        <p:spPr bwMode="auto">
          <a:xfrm flipH="1">
            <a:off x="7215204" y="4077072"/>
            <a:ext cx="21091" cy="149506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1" name="Picture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429132"/>
            <a:ext cx="762000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5214950"/>
            <a:ext cx="762000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Line 1038"/>
          <p:cNvSpPr>
            <a:spLocks noChangeShapeType="1"/>
          </p:cNvSpPr>
          <p:nvPr/>
        </p:nvSpPr>
        <p:spPr bwMode="auto">
          <a:xfrm>
            <a:off x="7000893" y="4714884"/>
            <a:ext cx="2143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4" name="Line 1038"/>
          <p:cNvSpPr>
            <a:spLocks noChangeShapeType="1"/>
          </p:cNvSpPr>
          <p:nvPr/>
        </p:nvSpPr>
        <p:spPr bwMode="auto">
          <a:xfrm>
            <a:off x="7000892" y="5572140"/>
            <a:ext cx="2143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358082" y="4714884"/>
            <a:ext cx="471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LON</a:t>
            </a:r>
            <a:endParaRPr lang="cs-CZ" sz="1200" dirty="0"/>
          </a:p>
        </p:txBody>
      </p:sp>
      <p:pic>
        <p:nvPicPr>
          <p:cNvPr id="27" name="Picture 10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3212976"/>
            <a:ext cx="1244600" cy="80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Line 1037"/>
          <p:cNvSpPr>
            <a:spLocks noChangeShapeType="1"/>
          </p:cNvSpPr>
          <p:nvPr/>
        </p:nvSpPr>
        <p:spPr bwMode="auto">
          <a:xfrm flipH="1">
            <a:off x="6516216" y="2348880"/>
            <a:ext cx="0" cy="64807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36" name="Line 1037"/>
          <p:cNvSpPr>
            <a:spLocks noChangeShapeType="1"/>
          </p:cNvSpPr>
          <p:nvPr/>
        </p:nvSpPr>
        <p:spPr bwMode="auto">
          <a:xfrm>
            <a:off x="4499992" y="2996952"/>
            <a:ext cx="309634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5580112" y="2708920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Ethernet</a:t>
            </a:r>
            <a:endParaRPr lang="cs-CZ" sz="1200" dirty="0"/>
          </a:p>
        </p:txBody>
      </p:sp>
      <p:sp>
        <p:nvSpPr>
          <p:cNvPr id="40" name="Line 1037"/>
          <p:cNvSpPr>
            <a:spLocks noChangeShapeType="1"/>
          </p:cNvSpPr>
          <p:nvPr/>
        </p:nvSpPr>
        <p:spPr bwMode="auto">
          <a:xfrm flipH="1">
            <a:off x="7380312" y="2996952"/>
            <a:ext cx="0" cy="21431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2" name="Line 1040"/>
          <p:cNvSpPr>
            <a:spLocks noChangeShapeType="1"/>
          </p:cNvSpPr>
          <p:nvPr/>
        </p:nvSpPr>
        <p:spPr bwMode="auto">
          <a:xfrm flipH="1" flipV="1">
            <a:off x="4355976" y="4077072"/>
            <a:ext cx="1708" cy="1709382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44" name="Picture 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357694"/>
            <a:ext cx="458788" cy="58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000636"/>
            <a:ext cx="458788" cy="58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ovéPole 45"/>
          <p:cNvSpPr txBox="1"/>
          <p:nvPr/>
        </p:nvSpPr>
        <p:spPr>
          <a:xfrm>
            <a:off x="4500562" y="5143512"/>
            <a:ext cx="550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MBus</a:t>
            </a:r>
            <a:endParaRPr lang="cs-CZ" sz="1200" dirty="0"/>
          </a:p>
        </p:txBody>
      </p:sp>
      <p:sp>
        <p:nvSpPr>
          <p:cNvPr id="47" name="Line 1040"/>
          <p:cNvSpPr>
            <a:spLocks noChangeShapeType="1"/>
          </p:cNvSpPr>
          <p:nvPr/>
        </p:nvSpPr>
        <p:spPr bwMode="auto">
          <a:xfrm flipH="1" flipV="1">
            <a:off x="4143372" y="4572008"/>
            <a:ext cx="214314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8" name="Line 1040"/>
          <p:cNvSpPr>
            <a:spLocks noChangeShapeType="1"/>
          </p:cNvSpPr>
          <p:nvPr/>
        </p:nvSpPr>
        <p:spPr bwMode="auto">
          <a:xfrm flipH="1" flipV="1">
            <a:off x="4143372" y="5286388"/>
            <a:ext cx="214314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49" name="Picture 3" descr="E:\AlfaView\Topologie\LCD ProCop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04664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Line 1037"/>
          <p:cNvSpPr>
            <a:spLocks noChangeShapeType="1"/>
          </p:cNvSpPr>
          <p:nvPr/>
        </p:nvSpPr>
        <p:spPr bwMode="auto">
          <a:xfrm flipH="1">
            <a:off x="4716016" y="2996952"/>
            <a:ext cx="0" cy="21431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cxnSp>
        <p:nvCxnSpPr>
          <p:cNvPr id="57" name="Zakřivená spojovací čára 56"/>
          <p:cNvCxnSpPr>
            <a:stCxn id="12" idx="0"/>
          </p:cNvCxnSpPr>
          <p:nvPr/>
        </p:nvCxnSpPr>
        <p:spPr>
          <a:xfrm rot="5400000" flipH="1" flipV="1">
            <a:off x="4559114" y="1831938"/>
            <a:ext cx="1440160" cy="1321916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Zakřivená spojovací čára 59"/>
          <p:cNvCxnSpPr/>
          <p:nvPr/>
        </p:nvCxnSpPr>
        <p:spPr>
          <a:xfrm rot="16200000" flipV="1">
            <a:off x="6421645" y="2371443"/>
            <a:ext cx="1093800" cy="616626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4" name="Text Box 1042"/>
          <p:cNvSpPr txBox="1">
            <a:spLocks noChangeArrowheads="1"/>
          </p:cNvSpPr>
          <p:nvPr/>
        </p:nvSpPr>
        <p:spPr bwMode="auto">
          <a:xfrm>
            <a:off x="7487816" y="1268760"/>
            <a:ext cx="1656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dirty="0" smtClean="0"/>
              <a:t>Pevná IP adresa</a:t>
            </a:r>
          </a:p>
          <a:p>
            <a:endParaRPr lang="cs-CZ" dirty="0"/>
          </a:p>
        </p:txBody>
      </p:sp>
      <p:sp>
        <p:nvSpPr>
          <p:cNvPr id="65" name="Text Box 1042"/>
          <p:cNvSpPr txBox="1">
            <a:spLocks noChangeArrowheads="1"/>
          </p:cNvSpPr>
          <p:nvPr/>
        </p:nvSpPr>
        <p:spPr bwMode="auto">
          <a:xfrm>
            <a:off x="3131840" y="2924944"/>
            <a:ext cx="12961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Dynamická IP adresa</a:t>
            </a:r>
          </a:p>
          <a:p>
            <a:endParaRPr lang="cs-CZ" dirty="0"/>
          </a:p>
        </p:txBody>
      </p:sp>
      <p:sp>
        <p:nvSpPr>
          <p:cNvPr id="66" name="Text Box 1042"/>
          <p:cNvSpPr txBox="1">
            <a:spLocks noChangeArrowheads="1"/>
          </p:cNvSpPr>
          <p:nvPr/>
        </p:nvSpPr>
        <p:spPr bwMode="auto">
          <a:xfrm>
            <a:off x="7524328" y="2852936"/>
            <a:ext cx="12961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cs-CZ" sz="1400" dirty="0" smtClean="0"/>
              <a:t>Dynamická IP adresa</a:t>
            </a:r>
          </a:p>
          <a:p>
            <a:pPr algn="r"/>
            <a:endParaRPr lang="cs-CZ" dirty="0"/>
          </a:p>
        </p:txBody>
      </p:sp>
      <p:sp>
        <p:nvSpPr>
          <p:cNvPr id="67" name="Text Box 1042"/>
          <p:cNvSpPr txBox="1">
            <a:spLocks noChangeArrowheads="1"/>
          </p:cNvSpPr>
          <p:nvPr/>
        </p:nvSpPr>
        <p:spPr bwMode="auto">
          <a:xfrm>
            <a:off x="4788024" y="1988840"/>
            <a:ext cx="12961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dirty="0" smtClean="0">
                <a:solidFill>
                  <a:schemeClr val="accent1"/>
                </a:solidFill>
              </a:rPr>
              <a:t>Udržování spojení</a:t>
            </a:r>
          </a:p>
          <a:p>
            <a:endParaRPr lang="cs-CZ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Síťové možnosti AlfaBox+</a:t>
            </a:r>
            <a:endParaRPr lang="cs-CZ" dirty="0"/>
          </a:p>
        </p:txBody>
      </p:sp>
      <p:sp>
        <p:nvSpPr>
          <p:cNvPr id="10" name="Text Box 1041"/>
          <p:cNvSpPr txBox="1">
            <a:spLocks noChangeArrowheads="1"/>
          </p:cNvSpPr>
          <p:nvPr/>
        </p:nvSpPr>
        <p:spPr bwMode="auto">
          <a:xfrm>
            <a:off x="3563888" y="1268760"/>
            <a:ext cx="15841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Veřejná pevná IP adresa</a:t>
            </a:r>
            <a:endParaRPr lang="cs-CZ" sz="1800" dirty="0"/>
          </a:p>
        </p:txBody>
      </p:sp>
      <p:grpSp>
        <p:nvGrpSpPr>
          <p:cNvPr id="2" name="Skupina 10"/>
          <p:cNvGrpSpPr/>
          <p:nvPr/>
        </p:nvGrpSpPr>
        <p:grpSpPr>
          <a:xfrm>
            <a:off x="1043608" y="2564904"/>
            <a:ext cx="1746253" cy="2143140"/>
            <a:chOff x="4035425" y="1571612"/>
            <a:chExt cx="1746253" cy="2143140"/>
          </a:xfrm>
        </p:grpSpPr>
        <p:pic>
          <p:nvPicPr>
            <p:cNvPr id="12" name="Picture 103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8080"/>
                </a:clrFrom>
                <a:clrTo>
                  <a:srgbClr val="008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5425" y="2819400"/>
              <a:ext cx="1244600" cy="8080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Line 1047"/>
            <p:cNvSpPr>
              <a:spLocks noChangeShapeType="1"/>
            </p:cNvSpPr>
            <p:nvPr/>
          </p:nvSpPr>
          <p:spPr bwMode="auto">
            <a:xfrm>
              <a:off x="4786315" y="3571876"/>
              <a:ext cx="0" cy="14287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  <p:sp>
          <p:nvSpPr>
            <p:cNvPr id="14" name="Line 1048"/>
            <p:cNvSpPr>
              <a:spLocks noChangeShapeType="1"/>
            </p:cNvSpPr>
            <p:nvPr/>
          </p:nvSpPr>
          <p:spPr bwMode="auto">
            <a:xfrm>
              <a:off x="5429254" y="2643182"/>
              <a:ext cx="2" cy="107157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  <p:sp>
          <p:nvSpPr>
            <p:cNvPr id="15" name="Line 1049"/>
            <p:cNvSpPr>
              <a:spLocks noChangeShapeType="1"/>
            </p:cNvSpPr>
            <p:nvPr/>
          </p:nvSpPr>
          <p:spPr bwMode="auto">
            <a:xfrm>
              <a:off x="4786314" y="3714752"/>
              <a:ext cx="64294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628" y="1571612"/>
              <a:ext cx="781050" cy="17573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Mrak 16"/>
          <p:cNvSpPr/>
          <p:nvPr/>
        </p:nvSpPr>
        <p:spPr>
          <a:xfrm>
            <a:off x="3707904" y="2276872"/>
            <a:ext cx="2376264" cy="158417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GPRS APN nebo</a:t>
            </a:r>
            <a:br>
              <a:rPr lang="cs-CZ" dirty="0" smtClean="0"/>
            </a:br>
            <a:r>
              <a:rPr lang="cs-CZ" dirty="0" smtClean="0"/>
              <a:t>Internet</a:t>
            </a:r>
            <a:endParaRPr lang="cs-CZ" dirty="0"/>
          </a:p>
        </p:txBody>
      </p:sp>
      <p:sp>
        <p:nvSpPr>
          <p:cNvPr id="19" name="Line 1038"/>
          <p:cNvSpPr>
            <a:spLocks noChangeShapeType="1"/>
          </p:cNvSpPr>
          <p:nvPr/>
        </p:nvSpPr>
        <p:spPr bwMode="auto">
          <a:xfrm flipH="1">
            <a:off x="6927172" y="5013176"/>
            <a:ext cx="21091" cy="120703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1" name="Picture 3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7042" y="5077204"/>
            <a:ext cx="762000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7042" y="5863022"/>
            <a:ext cx="762000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Line 1038"/>
          <p:cNvSpPr>
            <a:spLocks noChangeShapeType="1"/>
          </p:cNvSpPr>
          <p:nvPr/>
        </p:nvSpPr>
        <p:spPr bwMode="auto">
          <a:xfrm>
            <a:off x="6712861" y="5362956"/>
            <a:ext cx="2143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4" name="Line 1038"/>
          <p:cNvSpPr>
            <a:spLocks noChangeShapeType="1"/>
          </p:cNvSpPr>
          <p:nvPr/>
        </p:nvSpPr>
        <p:spPr bwMode="auto">
          <a:xfrm>
            <a:off x="6712860" y="6220212"/>
            <a:ext cx="2143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070050" y="5362956"/>
            <a:ext cx="471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LON</a:t>
            </a:r>
            <a:endParaRPr lang="cs-CZ" sz="1200" dirty="0"/>
          </a:p>
        </p:txBody>
      </p:sp>
      <p:pic>
        <p:nvPicPr>
          <p:cNvPr id="27" name="Picture 10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149080"/>
            <a:ext cx="1244600" cy="80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157192"/>
            <a:ext cx="766762" cy="55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ovéPole 38"/>
          <p:cNvSpPr txBox="1"/>
          <p:nvPr/>
        </p:nvSpPr>
        <p:spPr>
          <a:xfrm>
            <a:off x="2267744" y="4869160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Ethernet</a:t>
            </a:r>
            <a:endParaRPr lang="cs-CZ" sz="1200" dirty="0"/>
          </a:p>
        </p:txBody>
      </p:sp>
      <p:sp>
        <p:nvSpPr>
          <p:cNvPr id="40" name="Line 1037"/>
          <p:cNvSpPr>
            <a:spLocks noChangeShapeType="1"/>
          </p:cNvSpPr>
          <p:nvPr/>
        </p:nvSpPr>
        <p:spPr bwMode="auto">
          <a:xfrm flipH="1">
            <a:off x="2051720" y="4437112"/>
            <a:ext cx="0" cy="72008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2" name="Line 1040"/>
          <p:cNvSpPr>
            <a:spLocks noChangeShapeType="1"/>
          </p:cNvSpPr>
          <p:nvPr/>
        </p:nvSpPr>
        <p:spPr bwMode="auto">
          <a:xfrm flipH="1" flipV="1">
            <a:off x="1396808" y="4588538"/>
            <a:ext cx="1708" cy="1565366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44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725144"/>
            <a:ext cx="458788" cy="58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368086"/>
            <a:ext cx="458788" cy="58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ovéPole 45"/>
          <p:cNvSpPr txBox="1"/>
          <p:nvPr/>
        </p:nvSpPr>
        <p:spPr>
          <a:xfrm>
            <a:off x="1547664" y="5949280"/>
            <a:ext cx="550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MBus</a:t>
            </a:r>
            <a:endParaRPr lang="cs-CZ" sz="1200" dirty="0"/>
          </a:p>
        </p:txBody>
      </p:sp>
      <p:sp>
        <p:nvSpPr>
          <p:cNvPr id="47" name="Line 1040"/>
          <p:cNvSpPr>
            <a:spLocks noChangeShapeType="1"/>
          </p:cNvSpPr>
          <p:nvPr/>
        </p:nvSpPr>
        <p:spPr bwMode="auto">
          <a:xfrm flipH="1" flipV="1">
            <a:off x="1184204" y="4939458"/>
            <a:ext cx="214314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8" name="Line 1040"/>
          <p:cNvSpPr>
            <a:spLocks noChangeShapeType="1"/>
          </p:cNvSpPr>
          <p:nvPr/>
        </p:nvSpPr>
        <p:spPr bwMode="auto">
          <a:xfrm flipH="1" flipV="1">
            <a:off x="1184204" y="5653838"/>
            <a:ext cx="214314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49" name="Picture 3" descr="E:\AlfaView\Topologie\LCD ProCop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4" y="980728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55776" y="1628800"/>
            <a:ext cx="1008112" cy="87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1042"/>
          <p:cNvSpPr txBox="1">
            <a:spLocks noChangeArrowheads="1"/>
          </p:cNvSpPr>
          <p:nvPr/>
        </p:nvSpPr>
        <p:spPr bwMode="auto">
          <a:xfrm>
            <a:off x="683568" y="3284984"/>
            <a:ext cx="122413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cs-CZ" sz="1400" dirty="0" smtClean="0"/>
              <a:t>SIM karta Internet</a:t>
            </a:r>
          </a:p>
          <a:p>
            <a:pPr algn="r"/>
            <a:endParaRPr lang="cs-CZ" dirty="0"/>
          </a:p>
        </p:txBody>
      </p:sp>
      <p:pic>
        <p:nvPicPr>
          <p:cNvPr id="51204" name="Picture 4" descr="http://hotproducts.manufacturer.com/cimages/product/www.alibaba.com/0523/g/Siemens_Efficient_4200_ADSL_Modem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780928"/>
            <a:ext cx="1296144" cy="1643747"/>
          </a:xfrm>
          <a:prstGeom prst="rect">
            <a:avLst/>
          </a:prstGeom>
          <a:noFill/>
        </p:spPr>
      </p:pic>
      <p:sp>
        <p:nvSpPr>
          <p:cNvPr id="52" name="Line 1037"/>
          <p:cNvSpPr>
            <a:spLocks noChangeShapeType="1"/>
          </p:cNvSpPr>
          <p:nvPr/>
        </p:nvSpPr>
        <p:spPr bwMode="auto">
          <a:xfrm flipV="1">
            <a:off x="7956376" y="4005064"/>
            <a:ext cx="0" cy="108012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7884368" y="5229200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Ethernet</a:t>
            </a:r>
            <a:endParaRPr lang="cs-CZ" sz="1200" dirty="0"/>
          </a:p>
        </p:txBody>
      </p:sp>
      <p:sp>
        <p:nvSpPr>
          <p:cNvPr id="54" name="Line 1037"/>
          <p:cNvSpPr>
            <a:spLocks noChangeShapeType="1"/>
          </p:cNvSpPr>
          <p:nvPr/>
        </p:nvSpPr>
        <p:spPr bwMode="auto">
          <a:xfrm flipV="1">
            <a:off x="7380312" y="5085184"/>
            <a:ext cx="57606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55" name="Line 1037"/>
          <p:cNvSpPr>
            <a:spLocks noChangeShapeType="1"/>
          </p:cNvSpPr>
          <p:nvPr/>
        </p:nvSpPr>
        <p:spPr bwMode="auto">
          <a:xfrm flipH="1" flipV="1">
            <a:off x="7380312" y="4869160"/>
            <a:ext cx="0" cy="21602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56" name="Text Box 1042"/>
          <p:cNvSpPr txBox="1">
            <a:spLocks noChangeArrowheads="1"/>
          </p:cNvSpPr>
          <p:nvPr/>
        </p:nvSpPr>
        <p:spPr bwMode="auto">
          <a:xfrm>
            <a:off x="7740352" y="3789040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cs-CZ" sz="1400" dirty="0" smtClean="0"/>
              <a:t>ADSL modem</a:t>
            </a:r>
            <a:endParaRPr lang="cs-CZ" dirty="0"/>
          </a:p>
        </p:txBody>
      </p:sp>
      <p:sp>
        <p:nvSpPr>
          <p:cNvPr id="57" name="Line 1038"/>
          <p:cNvSpPr>
            <a:spLocks noChangeShapeType="1"/>
          </p:cNvSpPr>
          <p:nvPr/>
        </p:nvSpPr>
        <p:spPr bwMode="auto">
          <a:xfrm>
            <a:off x="6156176" y="3068960"/>
            <a:ext cx="1224136" cy="36004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cxnSp>
        <p:nvCxnSpPr>
          <p:cNvPr id="58" name="Zakřivená spojovací čára 57"/>
          <p:cNvCxnSpPr>
            <a:stCxn id="27" idx="0"/>
          </p:cNvCxnSpPr>
          <p:nvPr/>
        </p:nvCxnSpPr>
        <p:spPr>
          <a:xfrm rot="16200000" flipV="1">
            <a:off x="3514998" y="741586"/>
            <a:ext cx="2376264" cy="443872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5796136" y="3645024"/>
            <a:ext cx="10081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Udržování spojení</a:t>
            </a:r>
          </a:p>
          <a:p>
            <a:pPr algn="ctr"/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107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32240" y="1556792"/>
            <a:ext cx="2592288" cy="1512168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	Udržování spojení</a:t>
            </a:r>
            <a:br>
              <a:rPr lang="cs-CZ" b="1" dirty="0" smtClean="0">
                <a:solidFill>
                  <a:schemeClr val="accent1"/>
                </a:solidFill>
              </a:rPr>
            </a:br>
            <a:r>
              <a:rPr lang="cs-CZ" b="1" dirty="0" smtClean="0">
                <a:solidFill>
                  <a:schemeClr val="accent1"/>
                </a:solidFill>
              </a:rPr>
              <a:t>na dispečink pro monitorování přes veřejná připojení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52" name="Text Box 1042"/>
          <p:cNvSpPr txBox="1">
            <a:spLocks noChangeArrowheads="1"/>
          </p:cNvSpPr>
          <p:nvPr/>
        </p:nvSpPr>
        <p:spPr bwMode="auto">
          <a:xfrm>
            <a:off x="3131840" y="4221088"/>
            <a:ext cx="10081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Udržování spojení</a:t>
            </a:r>
          </a:p>
          <a:p>
            <a:pPr algn="ctr"/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153" name="TextovéPole 152"/>
          <p:cNvSpPr txBox="1"/>
          <p:nvPr/>
        </p:nvSpPr>
        <p:spPr>
          <a:xfrm>
            <a:off x="6660232" y="2924944"/>
            <a:ext cx="906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ADSL </a:t>
            </a:r>
            <a:r>
              <a:rPr lang="en-US" sz="1200" dirty="0" err="1" smtClean="0"/>
              <a:t>linka</a:t>
            </a:r>
            <a:endParaRPr lang="cs-CZ" sz="1200" dirty="0"/>
          </a:p>
        </p:txBody>
      </p:sp>
      <p:sp>
        <p:nvSpPr>
          <p:cNvPr id="51" name="Volný tvar 50"/>
          <p:cNvSpPr/>
          <p:nvPr/>
        </p:nvSpPr>
        <p:spPr>
          <a:xfrm>
            <a:off x="2123728" y="2204864"/>
            <a:ext cx="2892380" cy="1773151"/>
          </a:xfrm>
          <a:custGeom>
            <a:avLst/>
            <a:gdLst>
              <a:gd name="connsiteX0" fmla="*/ 0 w 4881283"/>
              <a:gd name="connsiteY0" fmla="*/ 834837 h 1231526"/>
              <a:gd name="connsiteX1" fmla="*/ 1459006 w 4881283"/>
              <a:gd name="connsiteY1" fmla="*/ 88526 h 1231526"/>
              <a:gd name="connsiteX2" fmla="*/ 3153336 w 4881283"/>
              <a:gd name="connsiteY2" fmla="*/ 303679 h 1231526"/>
              <a:gd name="connsiteX3" fmla="*/ 4457700 w 4881283"/>
              <a:gd name="connsiteY3" fmla="*/ 861732 h 1231526"/>
              <a:gd name="connsiteX4" fmla="*/ 4686300 w 4881283"/>
              <a:gd name="connsiteY4" fmla="*/ 1063437 h 1231526"/>
              <a:gd name="connsiteX5" fmla="*/ 4881283 w 4881283"/>
              <a:gd name="connsiteY5" fmla="*/ 1231526 h 1231526"/>
              <a:gd name="connsiteX0" fmla="*/ 0 w 4713194"/>
              <a:gd name="connsiteY0" fmla="*/ 834837 h 1063437"/>
              <a:gd name="connsiteX1" fmla="*/ 1459006 w 4713194"/>
              <a:gd name="connsiteY1" fmla="*/ 88526 h 1063437"/>
              <a:gd name="connsiteX2" fmla="*/ 3153336 w 4713194"/>
              <a:gd name="connsiteY2" fmla="*/ 303679 h 1063437"/>
              <a:gd name="connsiteX3" fmla="*/ 4457700 w 4713194"/>
              <a:gd name="connsiteY3" fmla="*/ 861732 h 1063437"/>
              <a:gd name="connsiteX4" fmla="*/ 4686300 w 4713194"/>
              <a:gd name="connsiteY4" fmla="*/ 1063437 h 1063437"/>
              <a:gd name="connsiteX0" fmla="*/ 0 w 4457700"/>
              <a:gd name="connsiteY0" fmla="*/ 834837 h 861732"/>
              <a:gd name="connsiteX1" fmla="*/ 1459006 w 4457700"/>
              <a:gd name="connsiteY1" fmla="*/ 88526 h 861732"/>
              <a:gd name="connsiteX2" fmla="*/ 3153336 w 4457700"/>
              <a:gd name="connsiteY2" fmla="*/ 303679 h 861732"/>
              <a:gd name="connsiteX3" fmla="*/ 4457700 w 4457700"/>
              <a:gd name="connsiteY3" fmla="*/ 861732 h 861732"/>
              <a:gd name="connsiteX0" fmla="*/ 0 w 4457700"/>
              <a:gd name="connsiteY0" fmla="*/ 866634 h 893529"/>
              <a:gd name="connsiteX1" fmla="*/ 1459006 w 4457700"/>
              <a:gd name="connsiteY1" fmla="*/ 120323 h 893529"/>
              <a:gd name="connsiteX2" fmla="*/ 2976854 w 4457700"/>
              <a:gd name="connsiteY2" fmla="*/ 144693 h 893529"/>
              <a:gd name="connsiteX3" fmla="*/ 4457700 w 4457700"/>
              <a:gd name="connsiteY3" fmla="*/ 893529 h 893529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39742 h 866637"/>
              <a:gd name="connsiteX1" fmla="*/ 1048028 w 4457700"/>
              <a:gd name="connsiteY1" fmla="*/ 189240 h 866637"/>
              <a:gd name="connsiteX2" fmla="*/ 2976854 w 4457700"/>
              <a:gd name="connsiteY2" fmla="*/ 117801 h 866637"/>
              <a:gd name="connsiteX3" fmla="*/ 4457700 w 4457700"/>
              <a:gd name="connsiteY3" fmla="*/ 866637 h 866637"/>
              <a:gd name="connsiteX0" fmla="*/ 0 w 4457700"/>
              <a:gd name="connsiteY0" fmla="*/ 834840 h 861735"/>
              <a:gd name="connsiteX1" fmla="*/ 1048028 w 4457700"/>
              <a:gd name="connsiteY1" fmla="*/ 184338 h 861735"/>
              <a:gd name="connsiteX2" fmla="*/ 2976854 w 4457700"/>
              <a:gd name="connsiteY2" fmla="*/ 112899 h 861735"/>
              <a:gd name="connsiteX3" fmla="*/ 4457700 w 4457700"/>
              <a:gd name="connsiteY3" fmla="*/ 861735 h 861735"/>
              <a:gd name="connsiteX0" fmla="*/ 0 w 4457700"/>
              <a:gd name="connsiteY0" fmla="*/ 763401 h 790296"/>
              <a:gd name="connsiteX1" fmla="*/ 1048028 w 4457700"/>
              <a:gd name="connsiteY1" fmla="*/ 112899 h 790296"/>
              <a:gd name="connsiteX2" fmla="*/ 2762540 w 4457700"/>
              <a:gd name="connsiteY2" fmla="*/ 112899 h 790296"/>
              <a:gd name="connsiteX3" fmla="*/ 4457700 w 4457700"/>
              <a:gd name="connsiteY3" fmla="*/ 790296 h 790296"/>
              <a:gd name="connsiteX0" fmla="*/ 0 w 4457700"/>
              <a:gd name="connsiteY0" fmla="*/ 762201 h 789096"/>
              <a:gd name="connsiteX1" fmla="*/ 1303020 w 4457700"/>
              <a:gd name="connsiteY1" fmla="*/ 118899 h 789096"/>
              <a:gd name="connsiteX2" fmla="*/ 2762540 w 4457700"/>
              <a:gd name="connsiteY2" fmla="*/ 111699 h 789096"/>
              <a:gd name="connsiteX3" fmla="*/ 4457700 w 4457700"/>
              <a:gd name="connsiteY3" fmla="*/ 789096 h 789096"/>
              <a:gd name="connsiteX0" fmla="*/ 0 w 4457700"/>
              <a:gd name="connsiteY0" fmla="*/ 755001 h 781896"/>
              <a:gd name="connsiteX1" fmla="*/ 1303020 w 4457700"/>
              <a:gd name="connsiteY1" fmla="*/ 111699 h 781896"/>
              <a:gd name="connsiteX2" fmla="*/ 3086100 w 4457700"/>
              <a:gd name="connsiteY2" fmla="*/ 111699 h 781896"/>
              <a:gd name="connsiteX3" fmla="*/ 4457700 w 4457700"/>
              <a:gd name="connsiteY3" fmla="*/ 781896 h 781896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43303 h 643303"/>
              <a:gd name="connsiteX1" fmla="*/ 1303020 w 4251960"/>
              <a:gd name="connsiteY1" fmla="*/ 1 h 643303"/>
              <a:gd name="connsiteX2" fmla="*/ 4251960 w 4251960"/>
              <a:gd name="connsiteY2" fmla="*/ 600497 h 643303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3840480"/>
              <a:gd name="connsiteY0" fmla="*/ 371755 h 959371"/>
              <a:gd name="connsiteX1" fmla="*/ 891540 w 3840480"/>
              <a:gd name="connsiteY1" fmla="*/ 358875 h 959371"/>
              <a:gd name="connsiteX2" fmla="*/ 3840480 w 3840480"/>
              <a:gd name="connsiteY2" fmla="*/ 959371 h 959371"/>
              <a:gd name="connsiteX0" fmla="*/ 957262 w 1905952"/>
              <a:gd name="connsiteY0" fmla="*/ 371755 h 2293345"/>
              <a:gd name="connsiteX1" fmla="*/ 1848802 w 1905952"/>
              <a:gd name="connsiteY1" fmla="*/ 358875 h 2293345"/>
              <a:gd name="connsiteX2" fmla="*/ 614362 w 1905952"/>
              <a:gd name="connsiteY2" fmla="*/ 2293345 h 2293345"/>
              <a:gd name="connsiteX0" fmla="*/ 342900 w 1291590"/>
              <a:gd name="connsiteY0" fmla="*/ 371755 h 2293345"/>
              <a:gd name="connsiteX1" fmla="*/ 1234440 w 1291590"/>
              <a:gd name="connsiteY1" fmla="*/ 358875 h 2293345"/>
              <a:gd name="connsiteX2" fmla="*/ 0 w 1291590"/>
              <a:gd name="connsiteY2" fmla="*/ 2293345 h 2293345"/>
              <a:gd name="connsiteX0" fmla="*/ 548640 w 1531620"/>
              <a:gd name="connsiteY0" fmla="*/ 373177 h 2534966"/>
              <a:gd name="connsiteX1" fmla="*/ 1440180 w 1531620"/>
              <a:gd name="connsiteY1" fmla="*/ 360297 h 2534966"/>
              <a:gd name="connsiteX2" fmla="*/ 0 w 1531620"/>
              <a:gd name="connsiteY2" fmla="*/ 2534966 h 2534966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67497 h 2529286"/>
              <a:gd name="connsiteX1" fmla="*/ 1714500 w 1805940"/>
              <a:gd name="connsiteY1" fmla="*/ 967994 h 2529286"/>
              <a:gd name="connsiteX2" fmla="*/ 0 w 1805940"/>
              <a:gd name="connsiteY2" fmla="*/ 2529286 h 2529286"/>
              <a:gd name="connsiteX0" fmla="*/ 548640 w 1805940"/>
              <a:gd name="connsiteY0" fmla="*/ 329329 h 2491118"/>
              <a:gd name="connsiteX1" fmla="*/ 1714500 w 1805940"/>
              <a:gd name="connsiteY1" fmla="*/ 929826 h 2491118"/>
              <a:gd name="connsiteX2" fmla="*/ 0 w 1805940"/>
              <a:gd name="connsiteY2" fmla="*/ 2491118 h 2491118"/>
              <a:gd name="connsiteX0" fmla="*/ 548640 w 1805940"/>
              <a:gd name="connsiteY0" fmla="*/ 99004 h 2260793"/>
              <a:gd name="connsiteX1" fmla="*/ 1714500 w 1805940"/>
              <a:gd name="connsiteY1" fmla="*/ 699501 h 2260793"/>
              <a:gd name="connsiteX2" fmla="*/ 0 w 1805940"/>
              <a:gd name="connsiteY2" fmla="*/ 2260793 h 2260793"/>
              <a:gd name="connsiteX0" fmla="*/ 548640 w 1805940"/>
              <a:gd name="connsiteY0" fmla="*/ 99004 h 2380896"/>
              <a:gd name="connsiteX1" fmla="*/ 1714500 w 1805940"/>
              <a:gd name="connsiteY1" fmla="*/ 819604 h 2380896"/>
              <a:gd name="connsiteX2" fmla="*/ 0 w 1805940"/>
              <a:gd name="connsiteY2" fmla="*/ 2380896 h 2380896"/>
              <a:gd name="connsiteX0" fmla="*/ 548640 w 1805940"/>
              <a:gd name="connsiteY0" fmla="*/ 214845 h 2496737"/>
              <a:gd name="connsiteX1" fmla="*/ 1714500 w 1805940"/>
              <a:gd name="connsiteY1" fmla="*/ 935445 h 2496737"/>
              <a:gd name="connsiteX2" fmla="*/ 0 w 1805940"/>
              <a:gd name="connsiteY2" fmla="*/ 2496737 h 2496737"/>
              <a:gd name="connsiteX0" fmla="*/ 548640 w 1822888"/>
              <a:gd name="connsiteY0" fmla="*/ 214845 h 2496737"/>
              <a:gd name="connsiteX1" fmla="*/ 1714500 w 1822888"/>
              <a:gd name="connsiteY1" fmla="*/ 935445 h 2496737"/>
              <a:gd name="connsiteX2" fmla="*/ 0 w 1822888"/>
              <a:gd name="connsiteY2" fmla="*/ 2496737 h 2496737"/>
              <a:gd name="connsiteX0" fmla="*/ 548640 w 1777710"/>
              <a:gd name="connsiteY0" fmla="*/ 214845 h 2496737"/>
              <a:gd name="connsiteX1" fmla="*/ 1714500 w 1777710"/>
              <a:gd name="connsiteY1" fmla="*/ 935445 h 2496737"/>
              <a:gd name="connsiteX2" fmla="*/ 0 w 1777710"/>
              <a:gd name="connsiteY2" fmla="*/ 2496737 h 2496737"/>
              <a:gd name="connsiteX0" fmla="*/ 548640 w 1909314"/>
              <a:gd name="connsiteY0" fmla="*/ 334944 h 2616836"/>
              <a:gd name="connsiteX1" fmla="*/ 1036908 w 1909314"/>
              <a:gd name="connsiteY1" fmla="*/ 120099 h 2616836"/>
              <a:gd name="connsiteX2" fmla="*/ 1714500 w 1909314"/>
              <a:gd name="connsiteY2" fmla="*/ 1055544 h 2616836"/>
              <a:gd name="connsiteX3" fmla="*/ 0 w 1909314"/>
              <a:gd name="connsiteY3" fmla="*/ 2616836 h 2616836"/>
              <a:gd name="connsiteX0" fmla="*/ 0 w 1909314"/>
              <a:gd name="connsiteY0" fmla="*/ 0 h 2859910"/>
              <a:gd name="connsiteX1" fmla="*/ 1036908 w 1909314"/>
              <a:gd name="connsiteY1" fmla="*/ 363173 h 2859910"/>
              <a:gd name="connsiteX2" fmla="*/ 1714500 w 1909314"/>
              <a:gd name="connsiteY2" fmla="*/ 1298618 h 2859910"/>
              <a:gd name="connsiteX3" fmla="*/ 0 w 1909314"/>
              <a:gd name="connsiteY3" fmla="*/ 2859910 h 2859910"/>
              <a:gd name="connsiteX0" fmla="*/ 0 w 1909314"/>
              <a:gd name="connsiteY0" fmla="*/ 0 h 2859910"/>
              <a:gd name="connsiteX1" fmla="*/ 622145 w 1909314"/>
              <a:gd name="connsiteY1" fmla="*/ 242115 h 2859910"/>
              <a:gd name="connsiteX2" fmla="*/ 1714500 w 1909314"/>
              <a:gd name="connsiteY2" fmla="*/ 1298618 h 2859910"/>
              <a:gd name="connsiteX3" fmla="*/ 0 w 1909314"/>
              <a:gd name="connsiteY3" fmla="*/ 2859910 h 2859910"/>
              <a:gd name="connsiteX0" fmla="*/ 0 w 1909314"/>
              <a:gd name="connsiteY0" fmla="*/ 0 h 2859910"/>
              <a:gd name="connsiteX1" fmla="*/ 622145 w 1909314"/>
              <a:gd name="connsiteY1" fmla="*/ 242115 h 2859910"/>
              <a:gd name="connsiteX2" fmla="*/ 1714500 w 1909314"/>
              <a:gd name="connsiteY2" fmla="*/ 1298618 h 2859910"/>
              <a:gd name="connsiteX3" fmla="*/ 0 w 1909314"/>
              <a:gd name="connsiteY3" fmla="*/ 2859910 h 2859910"/>
              <a:gd name="connsiteX0" fmla="*/ 0 w 1909314"/>
              <a:gd name="connsiteY0" fmla="*/ 0 h 2859910"/>
              <a:gd name="connsiteX1" fmla="*/ 622145 w 1909314"/>
              <a:gd name="connsiteY1" fmla="*/ 242115 h 2859910"/>
              <a:gd name="connsiteX2" fmla="*/ 1714500 w 1909314"/>
              <a:gd name="connsiteY2" fmla="*/ 1298618 h 2859910"/>
              <a:gd name="connsiteX3" fmla="*/ 0 w 1909314"/>
              <a:gd name="connsiteY3" fmla="*/ 2859910 h 2859910"/>
              <a:gd name="connsiteX0" fmla="*/ 0 w 1909314"/>
              <a:gd name="connsiteY0" fmla="*/ 0 h 2859910"/>
              <a:gd name="connsiteX1" fmla="*/ 691272 w 1909314"/>
              <a:gd name="connsiteY1" fmla="*/ 242115 h 2859910"/>
              <a:gd name="connsiteX2" fmla="*/ 1714500 w 1909314"/>
              <a:gd name="connsiteY2" fmla="*/ 1298618 h 2859910"/>
              <a:gd name="connsiteX3" fmla="*/ 0 w 1909314"/>
              <a:gd name="connsiteY3" fmla="*/ 2859910 h 2859910"/>
              <a:gd name="connsiteX0" fmla="*/ 0 w 1909314"/>
              <a:gd name="connsiteY0" fmla="*/ 0 h 2859910"/>
              <a:gd name="connsiteX1" fmla="*/ 691272 w 1909314"/>
              <a:gd name="connsiteY1" fmla="*/ 242115 h 2859910"/>
              <a:gd name="connsiteX2" fmla="*/ 1714500 w 1909314"/>
              <a:gd name="connsiteY2" fmla="*/ 1298618 h 2859910"/>
              <a:gd name="connsiteX3" fmla="*/ 0 w 1909314"/>
              <a:gd name="connsiteY3" fmla="*/ 2859910 h 2859910"/>
              <a:gd name="connsiteX0" fmla="*/ 0 w 2393205"/>
              <a:gd name="connsiteY0" fmla="*/ 0 h 2980968"/>
              <a:gd name="connsiteX1" fmla="*/ 1175163 w 2393205"/>
              <a:gd name="connsiteY1" fmla="*/ 363173 h 2980968"/>
              <a:gd name="connsiteX2" fmla="*/ 2198391 w 2393205"/>
              <a:gd name="connsiteY2" fmla="*/ 1419676 h 2980968"/>
              <a:gd name="connsiteX3" fmla="*/ 483891 w 2393205"/>
              <a:gd name="connsiteY3" fmla="*/ 2980968 h 2980968"/>
              <a:gd name="connsiteX0" fmla="*/ 0 w 2393205"/>
              <a:gd name="connsiteY0" fmla="*/ 0 h 2980968"/>
              <a:gd name="connsiteX1" fmla="*/ 1451672 w 2393205"/>
              <a:gd name="connsiteY1" fmla="*/ 363173 h 2980968"/>
              <a:gd name="connsiteX2" fmla="*/ 2198391 w 2393205"/>
              <a:gd name="connsiteY2" fmla="*/ 1419676 h 2980968"/>
              <a:gd name="connsiteX3" fmla="*/ 483891 w 2393205"/>
              <a:gd name="connsiteY3" fmla="*/ 2980968 h 2980968"/>
              <a:gd name="connsiteX0" fmla="*/ 0 w 2393205"/>
              <a:gd name="connsiteY0" fmla="*/ 0 h 2980968"/>
              <a:gd name="connsiteX1" fmla="*/ 1451672 w 2393205"/>
              <a:gd name="connsiteY1" fmla="*/ 363173 h 2980968"/>
              <a:gd name="connsiteX2" fmla="*/ 2198391 w 2393205"/>
              <a:gd name="connsiteY2" fmla="*/ 1419676 h 2980968"/>
              <a:gd name="connsiteX3" fmla="*/ 483891 w 2393205"/>
              <a:gd name="connsiteY3" fmla="*/ 2980968 h 2980968"/>
              <a:gd name="connsiteX0" fmla="*/ 0 w 2890776"/>
              <a:gd name="connsiteY0" fmla="*/ 0 h 2980968"/>
              <a:gd name="connsiteX1" fmla="*/ 1451672 w 2890776"/>
              <a:gd name="connsiteY1" fmla="*/ 363173 h 2980968"/>
              <a:gd name="connsiteX2" fmla="*/ 2695962 w 2890776"/>
              <a:gd name="connsiteY2" fmla="*/ 1573750 h 2980968"/>
              <a:gd name="connsiteX3" fmla="*/ 483891 w 2890776"/>
              <a:gd name="connsiteY3" fmla="*/ 2980968 h 2980968"/>
              <a:gd name="connsiteX0" fmla="*/ 0 w 2776667"/>
              <a:gd name="connsiteY0" fmla="*/ 0 h 2980968"/>
              <a:gd name="connsiteX1" fmla="*/ 1451672 w 2776667"/>
              <a:gd name="connsiteY1" fmla="*/ 363173 h 2980968"/>
              <a:gd name="connsiteX2" fmla="*/ 2695962 w 2776667"/>
              <a:gd name="connsiteY2" fmla="*/ 1573750 h 2980968"/>
              <a:gd name="connsiteX3" fmla="*/ 483891 w 2776667"/>
              <a:gd name="connsiteY3" fmla="*/ 2980968 h 29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667" h="2980968">
                <a:moveTo>
                  <a:pt x="0" y="0"/>
                </a:moveTo>
                <a:cubicBezTo>
                  <a:pt x="103374" y="4588"/>
                  <a:pt x="875734" y="166177"/>
                  <a:pt x="1451672" y="363173"/>
                </a:cubicBezTo>
                <a:cubicBezTo>
                  <a:pt x="2133053" y="563666"/>
                  <a:pt x="2776667" y="1002283"/>
                  <a:pt x="2695962" y="1573750"/>
                </a:cubicBezTo>
                <a:cubicBezTo>
                  <a:pt x="2587574" y="2292916"/>
                  <a:pt x="999341" y="2861679"/>
                  <a:pt x="483891" y="2980968"/>
                </a:cubicBezTo>
              </a:path>
            </a:pathLst>
          </a:custGeom>
          <a:ln>
            <a:headEnd type="stealth" w="lg" len="lg"/>
            <a:tailEnd type="non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AlfaModul.A</a:t>
            </a:r>
            <a:r>
              <a:rPr lang="cs-CZ" dirty="0" err="1" smtClean="0"/>
              <a:t>DiG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747822" cy="4343400"/>
          </a:xfrm>
        </p:spPr>
        <p:txBody>
          <a:bodyPr>
            <a:normAutofit/>
          </a:bodyPr>
          <a:lstStyle/>
          <a:p>
            <a:r>
              <a:rPr lang="cs-CZ" dirty="0" smtClean="0"/>
              <a:t>1x analogový,</a:t>
            </a:r>
            <a:br>
              <a:rPr lang="cs-CZ" dirty="0" smtClean="0"/>
            </a:br>
            <a:r>
              <a:rPr lang="cs-CZ" dirty="0" smtClean="0"/>
              <a:t>4x binární vstup</a:t>
            </a:r>
          </a:p>
          <a:p>
            <a:r>
              <a:rPr lang="cs-CZ" dirty="0" smtClean="0"/>
              <a:t>Galvanicky odděleno</a:t>
            </a:r>
          </a:p>
          <a:p>
            <a:r>
              <a:rPr lang="cs-CZ" dirty="0" smtClean="0"/>
              <a:t>0-10V, </a:t>
            </a:r>
            <a:br>
              <a:rPr lang="cs-CZ" dirty="0" smtClean="0"/>
            </a:br>
            <a:r>
              <a:rPr lang="cs-CZ" dirty="0" smtClean="0"/>
              <a:t>0-20mA,</a:t>
            </a:r>
            <a:br>
              <a:rPr lang="cs-CZ" dirty="0" smtClean="0"/>
            </a:br>
            <a:r>
              <a:rPr lang="cs-CZ" dirty="0" smtClean="0"/>
              <a:t>4-20mA</a:t>
            </a:r>
          </a:p>
          <a:p>
            <a:r>
              <a:rPr lang="cs-CZ" dirty="0" smtClean="0"/>
              <a:t>„Suchý kontakt“</a:t>
            </a:r>
          </a:p>
          <a:p>
            <a:r>
              <a:rPr lang="cs-CZ" dirty="0" smtClean="0"/>
              <a:t>Hlášení poruch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2643174" y="1714488"/>
            <a:ext cx="6286544" cy="445771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Měření analogové veličiny</a:t>
            </a:r>
          </a:p>
          <a:p>
            <a:r>
              <a:rPr lang="cs-CZ" sz="1800" dirty="0" smtClean="0"/>
              <a:t>Přepočet rozsahu</a:t>
            </a:r>
          </a:p>
          <a:p>
            <a:r>
              <a:rPr lang="cs-CZ" sz="1800" dirty="0" smtClean="0"/>
              <a:t>Náhradní a mezní hodnoty</a:t>
            </a:r>
          </a:p>
          <a:p>
            <a:r>
              <a:rPr lang="cs-CZ" sz="1800" dirty="0" smtClean="0"/>
              <a:t>Snímání binárních stavů (poruch, chodů)</a:t>
            </a:r>
          </a:p>
          <a:p>
            <a:r>
              <a:rPr lang="cs-CZ" sz="1800" dirty="0" smtClean="0"/>
              <a:t>Nezávislé vstupy galvanicky odděleny</a:t>
            </a:r>
          </a:p>
          <a:p>
            <a:r>
              <a:rPr lang="cs-CZ" sz="1800" dirty="0" smtClean="0"/>
              <a:t>Až 3 moduly v AlfaBoxu (3xAI, 12xDI)</a:t>
            </a:r>
          </a:p>
          <a:p>
            <a:r>
              <a:rPr lang="cs-CZ" sz="1800" dirty="0" smtClean="0"/>
              <a:t>Analogová hodnota vyvedena na svorce</a:t>
            </a:r>
          </a:p>
          <a:p>
            <a:r>
              <a:rPr lang="cs-CZ" sz="1800" dirty="0" smtClean="0"/>
              <a:t>Binární kontakty přivedeny na RJ45</a:t>
            </a:r>
          </a:p>
          <a:p>
            <a:r>
              <a:rPr lang="cs-CZ" sz="1800" dirty="0" smtClean="0"/>
              <a:t>Přenos dat na dispečink</a:t>
            </a:r>
          </a:p>
          <a:p>
            <a:r>
              <a:rPr lang="cs-CZ" sz="1800" dirty="0" smtClean="0"/>
              <a:t>Přímý přenos změn s hysterezí mezi AlfaBoxy (zpoždění v sekundách)</a:t>
            </a:r>
          </a:p>
          <a:p>
            <a:endParaRPr lang="cs-CZ" sz="1800" dirty="0"/>
          </a:p>
        </p:txBody>
      </p:sp>
      <p:pic>
        <p:nvPicPr>
          <p:cNvPr id="9" name="Picture 1" descr="E:\Temp\AlfaBox - leták\Moduly\AI1DI4G_malý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43702" y="357166"/>
            <a:ext cx="2162314" cy="177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571472" y="5000636"/>
            <a:ext cx="8215370" cy="1071570"/>
          </a:xfrm>
        </p:spPr>
        <p:txBody>
          <a:bodyPr/>
          <a:lstStyle/>
          <a:p>
            <a:r>
              <a:rPr lang="cs-CZ" dirty="0" smtClean="0"/>
              <a:t>Přenos hodnoty diferenčního tlaku z koncové DPS do PX na HPS pro řízení FM</a:t>
            </a:r>
          </a:p>
          <a:p>
            <a:r>
              <a:rPr lang="cs-CZ" dirty="0" smtClean="0"/>
              <a:t>Záložní hodnota při výpadku měření, spojení + alarm na dispečink</a:t>
            </a:r>
          </a:p>
          <a:p>
            <a:r>
              <a:rPr lang="cs-CZ" dirty="0" smtClean="0"/>
              <a:t>Úspora elektrické energie na čerpadlech HPS dle aktuálního odběru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přenos diferenčního tlaku</a:t>
            </a:r>
            <a:endParaRPr lang="cs-CZ" dirty="0"/>
          </a:p>
        </p:txBody>
      </p:sp>
      <p:pic>
        <p:nvPicPr>
          <p:cNvPr id="6" name="Picture 10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286124"/>
            <a:ext cx="1244600" cy="80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ine 1040"/>
          <p:cNvSpPr>
            <a:spLocks noChangeShapeType="1"/>
          </p:cNvSpPr>
          <p:nvPr/>
        </p:nvSpPr>
        <p:spPr bwMode="auto">
          <a:xfrm flipH="1" flipV="1">
            <a:off x="1500165" y="4000504"/>
            <a:ext cx="0" cy="35719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Text Box 1044"/>
          <p:cNvSpPr txBox="1">
            <a:spLocks noChangeArrowheads="1"/>
          </p:cNvSpPr>
          <p:nvPr/>
        </p:nvSpPr>
        <p:spPr bwMode="auto">
          <a:xfrm>
            <a:off x="1285852" y="4500570"/>
            <a:ext cx="2214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Snímač diferenčního tlaku</a:t>
            </a:r>
            <a:endParaRPr lang="cs-CZ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Line 1048"/>
          <p:cNvSpPr>
            <a:spLocks noChangeShapeType="1"/>
          </p:cNvSpPr>
          <p:nvPr/>
        </p:nvSpPr>
        <p:spPr bwMode="auto">
          <a:xfrm>
            <a:off x="2500299" y="3786190"/>
            <a:ext cx="0" cy="42862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786058"/>
            <a:ext cx="781050" cy="175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Line 1048"/>
          <p:cNvSpPr>
            <a:spLocks noChangeShapeType="1"/>
          </p:cNvSpPr>
          <p:nvPr/>
        </p:nvSpPr>
        <p:spPr bwMode="auto">
          <a:xfrm>
            <a:off x="2071670" y="4000504"/>
            <a:ext cx="0" cy="21431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7" name="Mrak 16"/>
          <p:cNvSpPr/>
          <p:nvPr/>
        </p:nvSpPr>
        <p:spPr>
          <a:xfrm>
            <a:off x="3714744" y="1714488"/>
            <a:ext cx="1928826" cy="1357322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GSM</a:t>
            </a:r>
          </a:p>
          <a:p>
            <a:pPr algn="ctr"/>
            <a:r>
              <a:rPr lang="cs-CZ" dirty="0" smtClean="0"/>
              <a:t>GPRS</a:t>
            </a:r>
            <a:br>
              <a:rPr lang="cs-CZ" dirty="0" smtClean="0"/>
            </a:br>
            <a:r>
              <a:rPr lang="cs-CZ" dirty="0" smtClean="0"/>
              <a:t>rádio</a:t>
            </a:r>
            <a:endParaRPr lang="cs-CZ" dirty="0"/>
          </a:p>
        </p:txBody>
      </p:sp>
      <p:pic>
        <p:nvPicPr>
          <p:cNvPr id="19" name="Picture 3" descr="E:\AlfaView\Topologie\LCD ProCop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142984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936" y="4286256"/>
            <a:ext cx="558792" cy="67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Line 1040"/>
          <p:cNvSpPr>
            <a:spLocks noChangeShapeType="1"/>
          </p:cNvSpPr>
          <p:nvPr/>
        </p:nvSpPr>
        <p:spPr bwMode="auto">
          <a:xfrm flipH="1" flipV="1">
            <a:off x="1357290" y="4357694"/>
            <a:ext cx="142876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7" y="3857628"/>
            <a:ext cx="649436" cy="50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357694"/>
            <a:ext cx="714380" cy="59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Line 1049"/>
          <p:cNvSpPr>
            <a:spLocks noChangeShapeType="1"/>
          </p:cNvSpPr>
          <p:nvPr/>
        </p:nvSpPr>
        <p:spPr bwMode="auto">
          <a:xfrm>
            <a:off x="2071669" y="4214818"/>
            <a:ext cx="428629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2" name="Line 1048"/>
          <p:cNvSpPr>
            <a:spLocks noChangeShapeType="1"/>
          </p:cNvSpPr>
          <p:nvPr/>
        </p:nvSpPr>
        <p:spPr bwMode="auto">
          <a:xfrm>
            <a:off x="1811202" y="4000504"/>
            <a:ext cx="0" cy="35719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3" name="Line 1048"/>
          <p:cNvSpPr>
            <a:spLocks noChangeShapeType="1"/>
          </p:cNvSpPr>
          <p:nvPr/>
        </p:nvSpPr>
        <p:spPr bwMode="auto">
          <a:xfrm>
            <a:off x="1811202" y="4357694"/>
            <a:ext cx="157163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4" name="Picture 10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286124"/>
            <a:ext cx="1244600" cy="80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Line 1048"/>
          <p:cNvSpPr>
            <a:spLocks noChangeShapeType="1"/>
          </p:cNvSpPr>
          <p:nvPr/>
        </p:nvSpPr>
        <p:spPr bwMode="auto">
          <a:xfrm>
            <a:off x="7215207" y="3786190"/>
            <a:ext cx="0" cy="42862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786058"/>
            <a:ext cx="781050" cy="175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Line 1048"/>
          <p:cNvSpPr>
            <a:spLocks noChangeShapeType="1"/>
          </p:cNvSpPr>
          <p:nvPr/>
        </p:nvSpPr>
        <p:spPr bwMode="auto">
          <a:xfrm>
            <a:off x="6786578" y="4000504"/>
            <a:ext cx="0" cy="21431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8" name="Line 1049"/>
          <p:cNvSpPr>
            <a:spLocks noChangeShapeType="1"/>
          </p:cNvSpPr>
          <p:nvPr/>
        </p:nvSpPr>
        <p:spPr bwMode="auto">
          <a:xfrm>
            <a:off x="6786577" y="4214818"/>
            <a:ext cx="428629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9" name="Line 1048"/>
          <p:cNvSpPr>
            <a:spLocks noChangeShapeType="1"/>
          </p:cNvSpPr>
          <p:nvPr/>
        </p:nvSpPr>
        <p:spPr bwMode="auto">
          <a:xfrm>
            <a:off x="6572264" y="4000504"/>
            <a:ext cx="0" cy="35719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142844" y="3214686"/>
            <a:ext cx="960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AlfaModul</a:t>
            </a:r>
            <a:endParaRPr lang="cs-CZ" sz="1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cs-CZ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DiG</a:t>
            </a:r>
            <a:endParaRPr lang="cs-CZ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4" name="Přímá spojovací šipka 33"/>
          <p:cNvCxnSpPr>
            <a:stCxn id="30" idx="3"/>
          </p:cNvCxnSpPr>
          <p:nvPr/>
        </p:nvCxnSpPr>
        <p:spPr>
          <a:xfrm>
            <a:off x="1102979" y="3476296"/>
            <a:ext cx="254311" cy="955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Volný tvar 84"/>
          <p:cNvSpPr/>
          <p:nvPr/>
        </p:nvSpPr>
        <p:spPr>
          <a:xfrm>
            <a:off x="2357422" y="2865159"/>
            <a:ext cx="3643338" cy="446427"/>
          </a:xfrm>
          <a:custGeom>
            <a:avLst/>
            <a:gdLst>
              <a:gd name="connsiteX0" fmla="*/ 0 w 4881283"/>
              <a:gd name="connsiteY0" fmla="*/ 834837 h 1231526"/>
              <a:gd name="connsiteX1" fmla="*/ 1459006 w 4881283"/>
              <a:gd name="connsiteY1" fmla="*/ 88526 h 1231526"/>
              <a:gd name="connsiteX2" fmla="*/ 3153336 w 4881283"/>
              <a:gd name="connsiteY2" fmla="*/ 303679 h 1231526"/>
              <a:gd name="connsiteX3" fmla="*/ 4457700 w 4881283"/>
              <a:gd name="connsiteY3" fmla="*/ 861732 h 1231526"/>
              <a:gd name="connsiteX4" fmla="*/ 4686300 w 4881283"/>
              <a:gd name="connsiteY4" fmla="*/ 1063437 h 1231526"/>
              <a:gd name="connsiteX5" fmla="*/ 4881283 w 4881283"/>
              <a:gd name="connsiteY5" fmla="*/ 1231526 h 1231526"/>
              <a:gd name="connsiteX0" fmla="*/ 0 w 4713194"/>
              <a:gd name="connsiteY0" fmla="*/ 834837 h 1063437"/>
              <a:gd name="connsiteX1" fmla="*/ 1459006 w 4713194"/>
              <a:gd name="connsiteY1" fmla="*/ 88526 h 1063437"/>
              <a:gd name="connsiteX2" fmla="*/ 3153336 w 4713194"/>
              <a:gd name="connsiteY2" fmla="*/ 303679 h 1063437"/>
              <a:gd name="connsiteX3" fmla="*/ 4457700 w 4713194"/>
              <a:gd name="connsiteY3" fmla="*/ 861732 h 1063437"/>
              <a:gd name="connsiteX4" fmla="*/ 4686300 w 4713194"/>
              <a:gd name="connsiteY4" fmla="*/ 1063437 h 1063437"/>
              <a:gd name="connsiteX0" fmla="*/ 0 w 4457700"/>
              <a:gd name="connsiteY0" fmla="*/ 834837 h 861732"/>
              <a:gd name="connsiteX1" fmla="*/ 1459006 w 4457700"/>
              <a:gd name="connsiteY1" fmla="*/ 88526 h 861732"/>
              <a:gd name="connsiteX2" fmla="*/ 3153336 w 4457700"/>
              <a:gd name="connsiteY2" fmla="*/ 303679 h 861732"/>
              <a:gd name="connsiteX3" fmla="*/ 4457700 w 4457700"/>
              <a:gd name="connsiteY3" fmla="*/ 861732 h 861732"/>
              <a:gd name="connsiteX0" fmla="*/ 0 w 4457700"/>
              <a:gd name="connsiteY0" fmla="*/ 866634 h 893529"/>
              <a:gd name="connsiteX1" fmla="*/ 1459006 w 4457700"/>
              <a:gd name="connsiteY1" fmla="*/ 120323 h 893529"/>
              <a:gd name="connsiteX2" fmla="*/ 2976854 w 4457700"/>
              <a:gd name="connsiteY2" fmla="*/ 144693 h 893529"/>
              <a:gd name="connsiteX3" fmla="*/ 4457700 w 4457700"/>
              <a:gd name="connsiteY3" fmla="*/ 893529 h 893529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39742 h 866637"/>
              <a:gd name="connsiteX1" fmla="*/ 1048028 w 4457700"/>
              <a:gd name="connsiteY1" fmla="*/ 189240 h 866637"/>
              <a:gd name="connsiteX2" fmla="*/ 2976854 w 4457700"/>
              <a:gd name="connsiteY2" fmla="*/ 117801 h 866637"/>
              <a:gd name="connsiteX3" fmla="*/ 4457700 w 4457700"/>
              <a:gd name="connsiteY3" fmla="*/ 866637 h 866637"/>
              <a:gd name="connsiteX0" fmla="*/ 0 w 4457700"/>
              <a:gd name="connsiteY0" fmla="*/ 834840 h 861735"/>
              <a:gd name="connsiteX1" fmla="*/ 1048028 w 4457700"/>
              <a:gd name="connsiteY1" fmla="*/ 184338 h 861735"/>
              <a:gd name="connsiteX2" fmla="*/ 2976854 w 4457700"/>
              <a:gd name="connsiteY2" fmla="*/ 112899 h 861735"/>
              <a:gd name="connsiteX3" fmla="*/ 4457700 w 4457700"/>
              <a:gd name="connsiteY3" fmla="*/ 861735 h 861735"/>
              <a:gd name="connsiteX0" fmla="*/ 0 w 4457700"/>
              <a:gd name="connsiteY0" fmla="*/ 763401 h 790296"/>
              <a:gd name="connsiteX1" fmla="*/ 1048028 w 4457700"/>
              <a:gd name="connsiteY1" fmla="*/ 112899 h 790296"/>
              <a:gd name="connsiteX2" fmla="*/ 2762540 w 4457700"/>
              <a:gd name="connsiteY2" fmla="*/ 112899 h 790296"/>
              <a:gd name="connsiteX3" fmla="*/ 4457700 w 4457700"/>
              <a:gd name="connsiteY3" fmla="*/ 790296 h 790296"/>
              <a:gd name="connsiteX0" fmla="*/ 0 w 4457700"/>
              <a:gd name="connsiteY0" fmla="*/ 762201 h 789096"/>
              <a:gd name="connsiteX1" fmla="*/ 1303020 w 4457700"/>
              <a:gd name="connsiteY1" fmla="*/ 118899 h 789096"/>
              <a:gd name="connsiteX2" fmla="*/ 2762540 w 4457700"/>
              <a:gd name="connsiteY2" fmla="*/ 111699 h 789096"/>
              <a:gd name="connsiteX3" fmla="*/ 4457700 w 4457700"/>
              <a:gd name="connsiteY3" fmla="*/ 789096 h 789096"/>
              <a:gd name="connsiteX0" fmla="*/ 0 w 4457700"/>
              <a:gd name="connsiteY0" fmla="*/ 755001 h 781896"/>
              <a:gd name="connsiteX1" fmla="*/ 1303020 w 4457700"/>
              <a:gd name="connsiteY1" fmla="*/ 111699 h 781896"/>
              <a:gd name="connsiteX2" fmla="*/ 3086100 w 4457700"/>
              <a:gd name="connsiteY2" fmla="*/ 111699 h 781896"/>
              <a:gd name="connsiteX3" fmla="*/ 4457700 w 4457700"/>
              <a:gd name="connsiteY3" fmla="*/ 781896 h 781896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960" h="750519">
                <a:moveTo>
                  <a:pt x="0" y="750519"/>
                </a:moveTo>
                <a:cubicBezTo>
                  <a:pt x="319654" y="378764"/>
                  <a:pt x="788670" y="214434"/>
                  <a:pt x="1303020" y="107217"/>
                </a:cubicBezTo>
                <a:cubicBezTo>
                  <a:pt x="1817370" y="0"/>
                  <a:pt x="2594610" y="7134"/>
                  <a:pt x="3086100" y="107217"/>
                </a:cubicBezTo>
                <a:cubicBezTo>
                  <a:pt x="3577590" y="207300"/>
                  <a:pt x="4054545" y="432733"/>
                  <a:pt x="4251960" y="707713"/>
                </a:cubicBezTo>
              </a:path>
            </a:pathLst>
          </a:cu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6" name="Volný tvar 85"/>
          <p:cNvSpPr/>
          <p:nvPr/>
        </p:nvSpPr>
        <p:spPr>
          <a:xfrm>
            <a:off x="2071670" y="1801006"/>
            <a:ext cx="1851794" cy="1485119"/>
          </a:xfrm>
          <a:custGeom>
            <a:avLst/>
            <a:gdLst>
              <a:gd name="connsiteX0" fmla="*/ 0 w 4881283"/>
              <a:gd name="connsiteY0" fmla="*/ 834837 h 1231526"/>
              <a:gd name="connsiteX1" fmla="*/ 1459006 w 4881283"/>
              <a:gd name="connsiteY1" fmla="*/ 88526 h 1231526"/>
              <a:gd name="connsiteX2" fmla="*/ 3153336 w 4881283"/>
              <a:gd name="connsiteY2" fmla="*/ 303679 h 1231526"/>
              <a:gd name="connsiteX3" fmla="*/ 4457700 w 4881283"/>
              <a:gd name="connsiteY3" fmla="*/ 861732 h 1231526"/>
              <a:gd name="connsiteX4" fmla="*/ 4686300 w 4881283"/>
              <a:gd name="connsiteY4" fmla="*/ 1063437 h 1231526"/>
              <a:gd name="connsiteX5" fmla="*/ 4881283 w 4881283"/>
              <a:gd name="connsiteY5" fmla="*/ 1231526 h 1231526"/>
              <a:gd name="connsiteX0" fmla="*/ 0 w 4713194"/>
              <a:gd name="connsiteY0" fmla="*/ 834837 h 1063437"/>
              <a:gd name="connsiteX1" fmla="*/ 1459006 w 4713194"/>
              <a:gd name="connsiteY1" fmla="*/ 88526 h 1063437"/>
              <a:gd name="connsiteX2" fmla="*/ 3153336 w 4713194"/>
              <a:gd name="connsiteY2" fmla="*/ 303679 h 1063437"/>
              <a:gd name="connsiteX3" fmla="*/ 4457700 w 4713194"/>
              <a:gd name="connsiteY3" fmla="*/ 861732 h 1063437"/>
              <a:gd name="connsiteX4" fmla="*/ 4686300 w 4713194"/>
              <a:gd name="connsiteY4" fmla="*/ 1063437 h 1063437"/>
              <a:gd name="connsiteX0" fmla="*/ 0 w 4457700"/>
              <a:gd name="connsiteY0" fmla="*/ 834837 h 861732"/>
              <a:gd name="connsiteX1" fmla="*/ 1459006 w 4457700"/>
              <a:gd name="connsiteY1" fmla="*/ 88526 h 861732"/>
              <a:gd name="connsiteX2" fmla="*/ 3153336 w 4457700"/>
              <a:gd name="connsiteY2" fmla="*/ 303679 h 861732"/>
              <a:gd name="connsiteX3" fmla="*/ 4457700 w 4457700"/>
              <a:gd name="connsiteY3" fmla="*/ 861732 h 861732"/>
              <a:gd name="connsiteX0" fmla="*/ 0 w 4457700"/>
              <a:gd name="connsiteY0" fmla="*/ 866634 h 893529"/>
              <a:gd name="connsiteX1" fmla="*/ 1459006 w 4457700"/>
              <a:gd name="connsiteY1" fmla="*/ 120323 h 893529"/>
              <a:gd name="connsiteX2" fmla="*/ 2976854 w 4457700"/>
              <a:gd name="connsiteY2" fmla="*/ 144693 h 893529"/>
              <a:gd name="connsiteX3" fmla="*/ 4457700 w 4457700"/>
              <a:gd name="connsiteY3" fmla="*/ 893529 h 893529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39742 h 866637"/>
              <a:gd name="connsiteX1" fmla="*/ 1048028 w 4457700"/>
              <a:gd name="connsiteY1" fmla="*/ 189240 h 866637"/>
              <a:gd name="connsiteX2" fmla="*/ 2976854 w 4457700"/>
              <a:gd name="connsiteY2" fmla="*/ 117801 h 866637"/>
              <a:gd name="connsiteX3" fmla="*/ 4457700 w 4457700"/>
              <a:gd name="connsiteY3" fmla="*/ 866637 h 866637"/>
              <a:gd name="connsiteX0" fmla="*/ 0 w 4457700"/>
              <a:gd name="connsiteY0" fmla="*/ 834840 h 861735"/>
              <a:gd name="connsiteX1" fmla="*/ 1048028 w 4457700"/>
              <a:gd name="connsiteY1" fmla="*/ 184338 h 861735"/>
              <a:gd name="connsiteX2" fmla="*/ 2976854 w 4457700"/>
              <a:gd name="connsiteY2" fmla="*/ 112899 h 861735"/>
              <a:gd name="connsiteX3" fmla="*/ 4457700 w 4457700"/>
              <a:gd name="connsiteY3" fmla="*/ 861735 h 861735"/>
              <a:gd name="connsiteX0" fmla="*/ 0 w 4457700"/>
              <a:gd name="connsiteY0" fmla="*/ 763401 h 790296"/>
              <a:gd name="connsiteX1" fmla="*/ 1048028 w 4457700"/>
              <a:gd name="connsiteY1" fmla="*/ 112899 h 790296"/>
              <a:gd name="connsiteX2" fmla="*/ 2762540 w 4457700"/>
              <a:gd name="connsiteY2" fmla="*/ 112899 h 790296"/>
              <a:gd name="connsiteX3" fmla="*/ 4457700 w 4457700"/>
              <a:gd name="connsiteY3" fmla="*/ 790296 h 790296"/>
              <a:gd name="connsiteX0" fmla="*/ 0 w 4457700"/>
              <a:gd name="connsiteY0" fmla="*/ 762201 h 789096"/>
              <a:gd name="connsiteX1" fmla="*/ 1303020 w 4457700"/>
              <a:gd name="connsiteY1" fmla="*/ 118899 h 789096"/>
              <a:gd name="connsiteX2" fmla="*/ 2762540 w 4457700"/>
              <a:gd name="connsiteY2" fmla="*/ 111699 h 789096"/>
              <a:gd name="connsiteX3" fmla="*/ 4457700 w 4457700"/>
              <a:gd name="connsiteY3" fmla="*/ 789096 h 789096"/>
              <a:gd name="connsiteX0" fmla="*/ 0 w 4457700"/>
              <a:gd name="connsiteY0" fmla="*/ 755001 h 781896"/>
              <a:gd name="connsiteX1" fmla="*/ 1303020 w 4457700"/>
              <a:gd name="connsiteY1" fmla="*/ 111699 h 781896"/>
              <a:gd name="connsiteX2" fmla="*/ 3086100 w 4457700"/>
              <a:gd name="connsiteY2" fmla="*/ 111699 h 781896"/>
              <a:gd name="connsiteX3" fmla="*/ 4457700 w 4457700"/>
              <a:gd name="connsiteY3" fmla="*/ 781896 h 781896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43303 h 643303"/>
              <a:gd name="connsiteX1" fmla="*/ 1303020 w 4251960"/>
              <a:gd name="connsiteY1" fmla="*/ 1 h 643303"/>
              <a:gd name="connsiteX2" fmla="*/ 4251960 w 4251960"/>
              <a:gd name="connsiteY2" fmla="*/ 600497 h 643303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3840480"/>
              <a:gd name="connsiteY0" fmla="*/ 371755 h 959371"/>
              <a:gd name="connsiteX1" fmla="*/ 891540 w 3840480"/>
              <a:gd name="connsiteY1" fmla="*/ 358875 h 959371"/>
              <a:gd name="connsiteX2" fmla="*/ 3840480 w 3840480"/>
              <a:gd name="connsiteY2" fmla="*/ 959371 h 959371"/>
              <a:gd name="connsiteX0" fmla="*/ 957262 w 1905952"/>
              <a:gd name="connsiteY0" fmla="*/ 371755 h 2293345"/>
              <a:gd name="connsiteX1" fmla="*/ 1848802 w 1905952"/>
              <a:gd name="connsiteY1" fmla="*/ 358875 h 2293345"/>
              <a:gd name="connsiteX2" fmla="*/ 614362 w 1905952"/>
              <a:gd name="connsiteY2" fmla="*/ 2293345 h 2293345"/>
              <a:gd name="connsiteX0" fmla="*/ 342900 w 1291590"/>
              <a:gd name="connsiteY0" fmla="*/ 371755 h 2293345"/>
              <a:gd name="connsiteX1" fmla="*/ 1234440 w 1291590"/>
              <a:gd name="connsiteY1" fmla="*/ 358875 h 2293345"/>
              <a:gd name="connsiteX2" fmla="*/ 0 w 1291590"/>
              <a:gd name="connsiteY2" fmla="*/ 2293345 h 2293345"/>
              <a:gd name="connsiteX0" fmla="*/ 548640 w 1531620"/>
              <a:gd name="connsiteY0" fmla="*/ 373177 h 2534966"/>
              <a:gd name="connsiteX1" fmla="*/ 1440180 w 1531620"/>
              <a:gd name="connsiteY1" fmla="*/ 360297 h 2534966"/>
              <a:gd name="connsiteX2" fmla="*/ 0 w 1531620"/>
              <a:gd name="connsiteY2" fmla="*/ 2534966 h 2534966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67497 h 2529286"/>
              <a:gd name="connsiteX1" fmla="*/ 1714500 w 1805940"/>
              <a:gd name="connsiteY1" fmla="*/ 967994 h 2529286"/>
              <a:gd name="connsiteX2" fmla="*/ 0 w 1805940"/>
              <a:gd name="connsiteY2" fmla="*/ 2529286 h 2529286"/>
              <a:gd name="connsiteX0" fmla="*/ 548640 w 1805940"/>
              <a:gd name="connsiteY0" fmla="*/ 329329 h 2491118"/>
              <a:gd name="connsiteX1" fmla="*/ 1714500 w 1805940"/>
              <a:gd name="connsiteY1" fmla="*/ 929826 h 2491118"/>
              <a:gd name="connsiteX2" fmla="*/ 0 w 1805940"/>
              <a:gd name="connsiteY2" fmla="*/ 2491118 h 2491118"/>
              <a:gd name="connsiteX0" fmla="*/ 548640 w 1805940"/>
              <a:gd name="connsiteY0" fmla="*/ 99004 h 2260793"/>
              <a:gd name="connsiteX1" fmla="*/ 1714500 w 1805940"/>
              <a:gd name="connsiteY1" fmla="*/ 699501 h 2260793"/>
              <a:gd name="connsiteX2" fmla="*/ 0 w 1805940"/>
              <a:gd name="connsiteY2" fmla="*/ 2260793 h 2260793"/>
              <a:gd name="connsiteX0" fmla="*/ 548640 w 1805940"/>
              <a:gd name="connsiteY0" fmla="*/ 99004 h 2380896"/>
              <a:gd name="connsiteX1" fmla="*/ 1714500 w 1805940"/>
              <a:gd name="connsiteY1" fmla="*/ 819604 h 2380896"/>
              <a:gd name="connsiteX2" fmla="*/ 0 w 1805940"/>
              <a:gd name="connsiteY2" fmla="*/ 2380896 h 2380896"/>
              <a:gd name="connsiteX0" fmla="*/ 548640 w 1805940"/>
              <a:gd name="connsiteY0" fmla="*/ 214845 h 2496737"/>
              <a:gd name="connsiteX1" fmla="*/ 1714500 w 1805940"/>
              <a:gd name="connsiteY1" fmla="*/ 935445 h 2496737"/>
              <a:gd name="connsiteX2" fmla="*/ 0 w 1805940"/>
              <a:gd name="connsiteY2" fmla="*/ 2496737 h 2496737"/>
              <a:gd name="connsiteX0" fmla="*/ 548640 w 1822888"/>
              <a:gd name="connsiteY0" fmla="*/ 214845 h 2496737"/>
              <a:gd name="connsiteX1" fmla="*/ 1714500 w 1822888"/>
              <a:gd name="connsiteY1" fmla="*/ 935445 h 2496737"/>
              <a:gd name="connsiteX2" fmla="*/ 0 w 1822888"/>
              <a:gd name="connsiteY2" fmla="*/ 2496737 h 2496737"/>
              <a:gd name="connsiteX0" fmla="*/ 548640 w 1777710"/>
              <a:gd name="connsiteY0" fmla="*/ 214845 h 2496737"/>
              <a:gd name="connsiteX1" fmla="*/ 1714500 w 1777710"/>
              <a:gd name="connsiteY1" fmla="*/ 935445 h 2496737"/>
              <a:gd name="connsiteX2" fmla="*/ 0 w 1777710"/>
              <a:gd name="connsiteY2" fmla="*/ 2496737 h 249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7710" h="2496737">
                <a:moveTo>
                  <a:pt x="548640" y="214845"/>
                </a:moveTo>
                <a:cubicBezTo>
                  <a:pt x="1264483" y="0"/>
                  <a:pt x="1777710" y="477688"/>
                  <a:pt x="1714500" y="935445"/>
                </a:cubicBezTo>
                <a:cubicBezTo>
                  <a:pt x="1606112" y="1654611"/>
                  <a:pt x="496659" y="2026892"/>
                  <a:pt x="0" y="2496737"/>
                </a:cubicBezTo>
              </a:path>
            </a:pathLst>
          </a:custGeom>
          <a:ln>
            <a:headEnd type="arrow" w="lg" len="lg"/>
            <a:tailEnd type="arrow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7" name="Volný tvar 86"/>
          <p:cNvSpPr/>
          <p:nvPr/>
        </p:nvSpPr>
        <p:spPr>
          <a:xfrm>
            <a:off x="2643174" y="1605798"/>
            <a:ext cx="3643338" cy="1751764"/>
          </a:xfrm>
          <a:custGeom>
            <a:avLst/>
            <a:gdLst>
              <a:gd name="connsiteX0" fmla="*/ 0 w 4881283"/>
              <a:gd name="connsiteY0" fmla="*/ 834837 h 1231526"/>
              <a:gd name="connsiteX1" fmla="*/ 1459006 w 4881283"/>
              <a:gd name="connsiteY1" fmla="*/ 88526 h 1231526"/>
              <a:gd name="connsiteX2" fmla="*/ 3153336 w 4881283"/>
              <a:gd name="connsiteY2" fmla="*/ 303679 h 1231526"/>
              <a:gd name="connsiteX3" fmla="*/ 4457700 w 4881283"/>
              <a:gd name="connsiteY3" fmla="*/ 861732 h 1231526"/>
              <a:gd name="connsiteX4" fmla="*/ 4686300 w 4881283"/>
              <a:gd name="connsiteY4" fmla="*/ 1063437 h 1231526"/>
              <a:gd name="connsiteX5" fmla="*/ 4881283 w 4881283"/>
              <a:gd name="connsiteY5" fmla="*/ 1231526 h 1231526"/>
              <a:gd name="connsiteX0" fmla="*/ 0 w 4713194"/>
              <a:gd name="connsiteY0" fmla="*/ 834837 h 1063437"/>
              <a:gd name="connsiteX1" fmla="*/ 1459006 w 4713194"/>
              <a:gd name="connsiteY1" fmla="*/ 88526 h 1063437"/>
              <a:gd name="connsiteX2" fmla="*/ 3153336 w 4713194"/>
              <a:gd name="connsiteY2" fmla="*/ 303679 h 1063437"/>
              <a:gd name="connsiteX3" fmla="*/ 4457700 w 4713194"/>
              <a:gd name="connsiteY3" fmla="*/ 861732 h 1063437"/>
              <a:gd name="connsiteX4" fmla="*/ 4686300 w 4713194"/>
              <a:gd name="connsiteY4" fmla="*/ 1063437 h 1063437"/>
              <a:gd name="connsiteX0" fmla="*/ 0 w 4457700"/>
              <a:gd name="connsiteY0" fmla="*/ 834837 h 861732"/>
              <a:gd name="connsiteX1" fmla="*/ 1459006 w 4457700"/>
              <a:gd name="connsiteY1" fmla="*/ 88526 h 861732"/>
              <a:gd name="connsiteX2" fmla="*/ 3153336 w 4457700"/>
              <a:gd name="connsiteY2" fmla="*/ 303679 h 861732"/>
              <a:gd name="connsiteX3" fmla="*/ 4457700 w 4457700"/>
              <a:gd name="connsiteY3" fmla="*/ 861732 h 861732"/>
              <a:gd name="connsiteX0" fmla="*/ 0 w 4457700"/>
              <a:gd name="connsiteY0" fmla="*/ 866634 h 893529"/>
              <a:gd name="connsiteX1" fmla="*/ 1459006 w 4457700"/>
              <a:gd name="connsiteY1" fmla="*/ 120323 h 893529"/>
              <a:gd name="connsiteX2" fmla="*/ 2976854 w 4457700"/>
              <a:gd name="connsiteY2" fmla="*/ 144693 h 893529"/>
              <a:gd name="connsiteX3" fmla="*/ 4457700 w 4457700"/>
              <a:gd name="connsiteY3" fmla="*/ 893529 h 893529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39742 h 866637"/>
              <a:gd name="connsiteX1" fmla="*/ 1048028 w 4457700"/>
              <a:gd name="connsiteY1" fmla="*/ 189240 h 866637"/>
              <a:gd name="connsiteX2" fmla="*/ 2976854 w 4457700"/>
              <a:gd name="connsiteY2" fmla="*/ 117801 h 866637"/>
              <a:gd name="connsiteX3" fmla="*/ 4457700 w 4457700"/>
              <a:gd name="connsiteY3" fmla="*/ 866637 h 866637"/>
              <a:gd name="connsiteX0" fmla="*/ 0 w 4457700"/>
              <a:gd name="connsiteY0" fmla="*/ 834840 h 861735"/>
              <a:gd name="connsiteX1" fmla="*/ 1048028 w 4457700"/>
              <a:gd name="connsiteY1" fmla="*/ 184338 h 861735"/>
              <a:gd name="connsiteX2" fmla="*/ 2976854 w 4457700"/>
              <a:gd name="connsiteY2" fmla="*/ 112899 h 861735"/>
              <a:gd name="connsiteX3" fmla="*/ 4457700 w 4457700"/>
              <a:gd name="connsiteY3" fmla="*/ 861735 h 861735"/>
              <a:gd name="connsiteX0" fmla="*/ 0 w 4457700"/>
              <a:gd name="connsiteY0" fmla="*/ 763401 h 790296"/>
              <a:gd name="connsiteX1" fmla="*/ 1048028 w 4457700"/>
              <a:gd name="connsiteY1" fmla="*/ 112899 h 790296"/>
              <a:gd name="connsiteX2" fmla="*/ 2762540 w 4457700"/>
              <a:gd name="connsiteY2" fmla="*/ 112899 h 790296"/>
              <a:gd name="connsiteX3" fmla="*/ 4457700 w 4457700"/>
              <a:gd name="connsiteY3" fmla="*/ 790296 h 790296"/>
              <a:gd name="connsiteX0" fmla="*/ 0 w 4457700"/>
              <a:gd name="connsiteY0" fmla="*/ 762201 h 789096"/>
              <a:gd name="connsiteX1" fmla="*/ 1303020 w 4457700"/>
              <a:gd name="connsiteY1" fmla="*/ 118899 h 789096"/>
              <a:gd name="connsiteX2" fmla="*/ 2762540 w 4457700"/>
              <a:gd name="connsiteY2" fmla="*/ 111699 h 789096"/>
              <a:gd name="connsiteX3" fmla="*/ 4457700 w 4457700"/>
              <a:gd name="connsiteY3" fmla="*/ 789096 h 789096"/>
              <a:gd name="connsiteX0" fmla="*/ 0 w 4457700"/>
              <a:gd name="connsiteY0" fmla="*/ 755001 h 781896"/>
              <a:gd name="connsiteX1" fmla="*/ 1303020 w 4457700"/>
              <a:gd name="connsiteY1" fmla="*/ 111699 h 781896"/>
              <a:gd name="connsiteX2" fmla="*/ 3086100 w 4457700"/>
              <a:gd name="connsiteY2" fmla="*/ 111699 h 781896"/>
              <a:gd name="connsiteX3" fmla="*/ 4457700 w 4457700"/>
              <a:gd name="connsiteY3" fmla="*/ 781896 h 781896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43303 h 643303"/>
              <a:gd name="connsiteX1" fmla="*/ 1303020 w 4251960"/>
              <a:gd name="connsiteY1" fmla="*/ 1 h 643303"/>
              <a:gd name="connsiteX2" fmla="*/ 4251960 w 4251960"/>
              <a:gd name="connsiteY2" fmla="*/ 600497 h 643303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3840480"/>
              <a:gd name="connsiteY0" fmla="*/ 371755 h 959371"/>
              <a:gd name="connsiteX1" fmla="*/ 891540 w 3840480"/>
              <a:gd name="connsiteY1" fmla="*/ 358875 h 959371"/>
              <a:gd name="connsiteX2" fmla="*/ 3840480 w 3840480"/>
              <a:gd name="connsiteY2" fmla="*/ 959371 h 959371"/>
              <a:gd name="connsiteX0" fmla="*/ 957262 w 1905952"/>
              <a:gd name="connsiteY0" fmla="*/ 371755 h 2293345"/>
              <a:gd name="connsiteX1" fmla="*/ 1848802 w 1905952"/>
              <a:gd name="connsiteY1" fmla="*/ 358875 h 2293345"/>
              <a:gd name="connsiteX2" fmla="*/ 614362 w 1905952"/>
              <a:gd name="connsiteY2" fmla="*/ 2293345 h 2293345"/>
              <a:gd name="connsiteX0" fmla="*/ 342900 w 1291590"/>
              <a:gd name="connsiteY0" fmla="*/ 371755 h 2293345"/>
              <a:gd name="connsiteX1" fmla="*/ 1234440 w 1291590"/>
              <a:gd name="connsiteY1" fmla="*/ 358875 h 2293345"/>
              <a:gd name="connsiteX2" fmla="*/ 0 w 1291590"/>
              <a:gd name="connsiteY2" fmla="*/ 2293345 h 2293345"/>
              <a:gd name="connsiteX0" fmla="*/ 548640 w 1531620"/>
              <a:gd name="connsiteY0" fmla="*/ 373177 h 2534966"/>
              <a:gd name="connsiteX1" fmla="*/ 1440180 w 1531620"/>
              <a:gd name="connsiteY1" fmla="*/ 360297 h 2534966"/>
              <a:gd name="connsiteX2" fmla="*/ 0 w 1531620"/>
              <a:gd name="connsiteY2" fmla="*/ 2534966 h 2534966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67497 h 2529286"/>
              <a:gd name="connsiteX1" fmla="*/ 1714500 w 1805940"/>
              <a:gd name="connsiteY1" fmla="*/ 967994 h 2529286"/>
              <a:gd name="connsiteX2" fmla="*/ 0 w 1805940"/>
              <a:gd name="connsiteY2" fmla="*/ 2529286 h 2529286"/>
              <a:gd name="connsiteX0" fmla="*/ 548640 w 1805940"/>
              <a:gd name="connsiteY0" fmla="*/ 329329 h 2491118"/>
              <a:gd name="connsiteX1" fmla="*/ 1714500 w 1805940"/>
              <a:gd name="connsiteY1" fmla="*/ 929826 h 2491118"/>
              <a:gd name="connsiteX2" fmla="*/ 0 w 1805940"/>
              <a:gd name="connsiteY2" fmla="*/ 2491118 h 2491118"/>
              <a:gd name="connsiteX0" fmla="*/ 548640 w 1805940"/>
              <a:gd name="connsiteY0" fmla="*/ 99004 h 2260793"/>
              <a:gd name="connsiteX1" fmla="*/ 1714500 w 1805940"/>
              <a:gd name="connsiteY1" fmla="*/ 699501 h 2260793"/>
              <a:gd name="connsiteX2" fmla="*/ 0 w 1805940"/>
              <a:gd name="connsiteY2" fmla="*/ 2260793 h 2260793"/>
              <a:gd name="connsiteX0" fmla="*/ 548640 w 1805940"/>
              <a:gd name="connsiteY0" fmla="*/ 99004 h 2380896"/>
              <a:gd name="connsiteX1" fmla="*/ 1714500 w 1805940"/>
              <a:gd name="connsiteY1" fmla="*/ 819604 h 2380896"/>
              <a:gd name="connsiteX2" fmla="*/ 0 w 1805940"/>
              <a:gd name="connsiteY2" fmla="*/ 2380896 h 2380896"/>
              <a:gd name="connsiteX0" fmla="*/ 548640 w 1805940"/>
              <a:gd name="connsiteY0" fmla="*/ 214845 h 2496737"/>
              <a:gd name="connsiteX1" fmla="*/ 1714500 w 1805940"/>
              <a:gd name="connsiteY1" fmla="*/ 935445 h 2496737"/>
              <a:gd name="connsiteX2" fmla="*/ 0 w 1805940"/>
              <a:gd name="connsiteY2" fmla="*/ 2496737 h 2496737"/>
              <a:gd name="connsiteX0" fmla="*/ 548640 w 1822888"/>
              <a:gd name="connsiteY0" fmla="*/ 214845 h 2496737"/>
              <a:gd name="connsiteX1" fmla="*/ 1714500 w 1822888"/>
              <a:gd name="connsiteY1" fmla="*/ 935445 h 2496737"/>
              <a:gd name="connsiteX2" fmla="*/ 0 w 1822888"/>
              <a:gd name="connsiteY2" fmla="*/ 2496737 h 2496737"/>
              <a:gd name="connsiteX0" fmla="*/ 548640 w 1777710"/>
              <a:gd name="connsiteY0" fmla="*/ 214845 h 2496737"/>
              <a:gd name="connsiteX1" fmla="*/ 1714500 w 1777710"/>
              <a:gd name="connsiteY1" fmla="*/ 935445 h 2496737"/>
              <a:gd name="connsiteX2" fmla="*/ 0 w 1777710"/>
              <a:gd name="connsiteY2" fmla="*/ 2496737 h 2496737"/>
              <a:gd name="connsiteX0" fmla="*/ 0 w 6042554"/>
              <a:gd name="connsiteY0" fmla="*/ 214846 h 3710280"/>
              <a:gd name="connsiteX1" fmla="*/ 5979344 w 6042554"/>
              <a:gd name="connsiteY1" fmla="*/ 2148988 h 3710280"/>
              <a:gd name="connsiteX2" fmla="*/ 4264844 w 6042554"/>
              <a:gd name="connsiteY2" fmla="*/ 3710280 h 3710280"/>
              <a:gd name="connsiteX0" fmla="*/ 0 w 8200893"/>
              <a:gd name="connsiteY0" fmla="*/ 214844 h 2961257"/>
              <a:gd name="connsiteX1" fmla="*/ 5979344 w 8200893"/>
              <a:gd name="connsiteY1" fmla="*/ 2148986 h 2961257"/>
              <a:gd name="connsiteX2" fmla="*/ 7704234 w 8200893"/>
              <a:gd name="connsiteY2" fmla="*/ 2961257 h 2961257"/>
              <a:gd name="connsiteX0" fmla="*/ 0 w 8200893"/>
              <a:gd name="connsiteY0" fmla="*/ 214846 h 2961259"/>
              <a:gd name="connsiteX1" fmla="*/ 6053327 w 8200893"/>
              <a:gd name="connsiteY1" fmla="*/ 839031 h 2961259"/>
              <a:gd name="connsiteX2" fmla="*/ 7704234 w 8200893"/>
              <a:gd name="connsiteY2" fmla="*/ 2961259 h 2961259"/>
              <a:gd name="connsiteX0" fmla="*/ 0 w 8200893"/>
              <a:gd name="connsiteY0" fmla="*/ 214844 h 2961257"/>
              <a:gd name="connsiteX1" fmla="*/ 6053327 w 8200893"/>
              <a:gd name="connsiteY1" fmla="*/ 839029 h 2961257"/>
              <a:gd name="connsiteX2" fmla="*/ 7704234 w 8200893"/>
              <a:gd name="connsiteY2" fmla="*/ 2961257 h 2961257"/>
              <a:gd name="connsiteX0" fmla="*/ 0 w 8200893"/>
              <a:gd name="connsiteY0" fmla="*/ 262404 h 3008817"/>
              <a:gd name="connsiteX1" fmla="*/ 5503024 w 8200893"/>
              <a:gd name="connsiteY1" fmla="*/ 636915 h 3008817"/>
              <a:gd name="connsiteX2" fmla="*/ 7704234 w 8200893"/>
              <a:gd name="connsiteY2" fmla="*/ 3008817 h 3008817"/>
              <a:gd name="connsiteX0" fmla="*/ 0 w 8200893"/>
              <a:gd name="connsiteY0" fmla="*/ 595768 h 3342181"/>
              <a:gd name="connsiteX1" fmla="*/ 5503024 w 8200893"/>
              <a:gd name="connsiteY1" fmla="*/ 970279 h 3342181"/>
              <a:gd name="connsiteX2" fmla="*/ 7704234 w 8200893"/>
              <a:gd name="connsiteY2" fmla="*/ 3342181 h 3342181"/>
              <a:gd name="connsiteX0" fmla="*/ 0 w 8200893"/>
              <a:gd name="connsiteY0" fmla="*/ 470931 h 3217344"/>
              <a:gd name="connsiteX1" fmla="*/ 5365449 w 8200893"/>
              <a:gd name="connsiteY1" fmla="*/ 970279 h 3217344"/>
              <a:gd name="connsiteX2" fmla="*/ 7704234 w 8200893"/>
              <a:gd name="connsiteY2" fmla="*/ 3217344 h 3217344"/>
              <a:gd name="connsiteX0" fmla="*/ 0 w 7704234"/>
              <a:gd name="connsiteY0" fmla="*/ 470931 h 3217344"/>
              <a:gd name="connsiteX1" fmla="*/ 5365449 w 7704234"/>
              <a:gd name="connsiteY1" fmla="*/ 970279 h 3217344"/>
              <a:gd name="connsiteX2" fmla="*/ 7704234 w 7704234"/>
              <a:gd name="connsiteY2" fmla="*/ 3217344 h 3217344"/>
              <a:gd name="connsiteX0" fmla="*/ 0 w 7704234"/>
              <a:gd name="connsiteY0" fmla="*/ 470931 h 3217344"/>
              <a:gd name="connsiteX1" fmla="*/ 5365449 w 7704234"/>
              <a:gd name="connsiteY1" fmla="*/ 970279 h 3217344"/>
              <a:gd name="connsiteX2" fmla="*/ 7704234 w 7704234"/>
              <a:gd name="connsiteY2" fmla="*/ 3217344 h 3217344"/>
              <a:gd name="connsiteX0" fmla="*/ 0 w 7704234"/>
              <a:gd name="connsiteY0" fmla="*/ 222737 h 2969150"/>
              <a:gd name="connsiteX1" fmla="*/ 5365449 w 7704234"/>
              <a:gd name="connsiteY1" fmla="*/ 722085 h 2969150"/>
              <a:gd name="connsiteX2" fmla="*/ 7704234 w 7704234"/>
              <a:gd name="connsiteY2" fmla="*/ 2969150 h 2969150"/>
              <a:gd name="connsiteX0" fmla="*/ 0 w 7704234"/>
              <a:gd name="connsiteY0" fmla="*/ 347574 h 3093987"/>
              <a:gd name="connsiteX1" fmla="*/ 5365449 w 7704234"/>
              <a:gd name="connsiteY1" fmla="*/ 722085 h 3093987"/>
              <a:gd name="connsiteX2" fmla="*/ 7704234 w 7704234"/>
              <a:gd name="connsiteY2" fmla="*/ 3093987 h 3093987"/>
              <a:gd name="connsiteX0" fmla="*/ 0 w 7704234"/>
              <a:gd name="connsiteY0" fmla="*/ 341804 h 3088217"/>
              <a:gd name="connsiteX1" fmla="*/ 5365449 w 7704234"/>
              <a:gd name="connsiteY1" fmla="*/ 716315 h 3088217"/>
              <a:gd name="connsiteX2" fmla="*/ 7704234 w 7704234"/>
              <a:gd name="connsiteY2" fmla="*/ 3088217 h 3088217"/>
              <a:gd name="connsiteX0" fmla="*/ 0 w 7704234"/>
              <a:gd name="connsiteY0" fmla="*/ 403314 h 3149727"/>
              <a:gd name="connsiteX1" fmla="*/ 5365449 w 7704234"/>
              <a:gd name="connsiteY1" fmla="*/ 777825 h 3149727"/>
              <a:gd name="connsiteX2" fmla="*/ 7704234 w 7704234"/>
              <a:gd name="connsiteY2" fmla="*/ 3149727 h 3149727"/>
              <a:gd name="connsiteX0" fmla="*/ 0 w 7704234"/>
              <a:gd name="connsiteY0" fmla="*/ 262984 h 3009397"/>
              <a:gd name="connsiteX1" fmla="*/ 5365449 w 7704234"/>
              <a:gd name="connsiteY1" fmla="*/ 637495 h 3009397"/>
              <a:gd name="connsiteX2" fmla="*/ 7704234 w 7704234"/>
              <a:gd name="connsiteY2" fmla="*/ 3009397 h 3009397"/>
              <a:gd name="connsiteX0" fmla="*/ 0 w 7704234"/>
              <a:gd name="connsiteY0" fmla="*/ 314771 h 3061184"/>
              <a:gd name="connsiteX1" fmla="*/ 5365449 w 7704234"/>
              <a:gd name="connsiteY1" fmla="*/ 689282 h 3061184"/>
              <a:gd name="connsiteX2" fmla="*/ 7704234 w 7704234"/>
              <a:gd name="connsiteY2" fmla="*/ 3061184 h 306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4234" h="3061184">
                <a:moveTo>
                  <a:pt x="0" y="314771"/>
                </a:moveTo>
                <a:cubicBezTo>
                  <a:pt x="715843" y="99926"/>
                  <a:pt x="4176715" y="1"/>
                  <a:pt x="5365449" y="689282"/>
                </a:cubicBezTo>
                <a:cubicBezTo>
                  <a:pt x="6554183" y="1378563"/>
                  <a:pt x="7373770" y="2255029"/>
                  <a:pt x="7704234" y="3061184"/>
                </a:cubicBezTo>
              </a:path>
            </a:pathLst>
          </a:custGeom>
          <a:ln>
            <a:headEnd type="arrow" w="lg" len="lg"/>
            <a:tailEnd type="arrow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8" name="Text Box 1044"/>
          <p:cNvSpPr txBox="1">
            <a:spLocks noChangeArrowheads="1"/>
          </p:cNvSpPr>
          <p:nvPr/>
        </p:nvSpPr>
        <p:spPr bwMode="auto">
          <a:xfrm>
            <a:off x="3286116" y="3143248"/>
            <a:ext cx="2357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Přímý přenos hodnoty tlaku</a:t>
            </a:r>
            <a:endParaRPr lang="cs-CZ" sz="14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9" name="Text Box 1044"/>
          <p:cNvSpPr txBox="1">
            <a:spLocks noChangeArrowheads="1"/>
          </p:cNvSpPr>
          <p:nvPr/>
        </p:nvSpPr>
        <p:spPr bwMode="auto">
          <a:xfrm>
            <a:off x="2928926" y="1357298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Projekt, nastavení, monitorování, trendy, alarmy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0" name="Obdélník 89"/>
          <p:cNvSpPr/>
          <p:nvPr/>
        </p:nvSpPr>
        <p:spPr>
          <a:xfrm>
            <a:off x="1071538" y="2857496"/>
            <a:ext cx="1223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Koncová DPS</a:t>
            </a:r>
            <a:endParaRPr lang="cs-CZ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3" name="Obdélník 92"/>
          <p:cNvSpPr/>
          <p:nvPr/>
        </p:nvSpPr>
        <p:spPr>
          <a:xfrm>
            <a:off x="5857884" y="2928934"/>
            <a:ext cx="1214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HPS</a:t>
            </a:r>
            <a:endParaRPr lang="cs-CZ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357158" y="2357430"/>
            <a:ext cx="936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Dispečink</a:t>
            </a:r>
            <a:endParaRPr lang="cs-CZ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0"/>
      <p:bldP spid="21" grpId="0" animBg="1"/>
      <p:bldP spid="30" grpId="0"/>
      <p:bldP spid="85" grpId="0" animBg="1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Náhrada AlfaBox za Alfa485.1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Doplnění AlfaBox do stávající sítě Alfa485.1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Obvykle po výměně regulátorů řady Unigyr za Desigo™ PXC</a:t>
            </a:r>
          </a:p>
          <a:p>
            <a:r>
              <a:rPr lang="cs-CZ" sz="2800" dirty="0" smtClean="0"/>
              <a:t>Po doplnění nových regulátorů do existující vizualizace</a:t>
            </a:r>
          </a:p>
          <a:p>
            <a:r>
              <a:rPr lang="cs-CZ" sz="2800" dirty="0" smtClean="0"/>
              <a:t>Při nevratném poškození Alfa485.1 nejčastěji bleskem nebo přepětím</a:t>
            </a:r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duben 2011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2005 - 2011 ALFA Mikrosystémy, s.r.o.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op 3.2 a síťové technologi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ProCop 3.2 a síťové technologie</Template>
  <TotalTime>1896</TotalTime>
  <Words>1598</Words>
  <Application>Microsoft Office PowerPoint</Application>
  <PresentationFormat>Předvádění na obrazovce (4:3)</PresentationFormat>
  <Paragraphs>423</Paragraphs>
  <Slides>32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ProCop 3.2 a síťové technologie</vt:lpstr>
      <vt:lpstr>ProCop 3.4 a technologie</vt:lpstr>
      <vt:lpstr>AlfaBox+</vt:lpstr>
      <vt:lpstr>Hlavní vlastnosti ALfaBox +</vt:lpstr>
      <vt:lpstr>AlfaBox+: nový a výkonnější</vt:lpstr>
      <vt:lpstr>Síťové možnosti AlfaBox+</vt:lpstr>
      <vt:lpstr>Síťové možnosti AlfaBox+</vt:lpstr>
      <vt:lpstr>AlfaModul.ADiG</vt:lpstr>
      <vt:lpstr>Příklad: přenos diferenčního tlaku</vt:lpstr>
      <vt:lpstr>Náhrada AlfaBox za Alfa485.1</vt:lpstr>
      <vt:lpstr>Podmínky pro náhradu Alfa485.1</vt:lpstr>
      <vt:lpstr>Ukončování sběrnice RS485</vt:lpstr>
      <vt:lpstr>HW opakovače ICP</vt:lpstr>
      <vt:lpstr>HW opakovače Moxa</vt:lpstr>
      <vt:lpstr>Příklad: sběrnice s opakovači a AlfaBoxy</vt:lpstr>
      <vt:lpstr>Spolupráce se Siemens Climatix™ OEM</vt:lpstr>
      <vt:lpstr>Standardní komunikační prostředky</vt:lpstr>
      <vt:lpstr>Rozšiřující komunikační moduly</vt:lpstr>
      <vt:lpstr>Nový AlfaModul.RS232GC</vt:lpstr>
      <vt:lpstr>Integrace systémů</vt:lpstr>
      <vt:lpstr>Životní cyklus integrací</vt:lpstr>
      <vt:lpstr>Podmínky integrací</vt:lpstr>
      <vt:lpstr>Modbus RTU</vt:lpstr>
      <vt:lpstr>M-Bus</vt:lpstr>
      <vt:lpstr>OPC</vt:lpstr>
      <vt:lpstr>BACnet</vt:lpstr>
      <vt:lpstr>Poskytování dat</vt:lpstr>
      <vt:lpstr>Integrace přes WWW prohlížeč ?</vt:lpstr>
      <vt:lpstr>Odečítání spotřeb AlfaMeter</vt:lpstr>
      <vt:lpstr>Přenos dat AlfaMeter</vt:lpstr>
      <vt:lpstr>Příklad: využití AlfaMeter</vt:lpstr>
      <vt:lpstr>Jak pracuje AlfaMeter ?</vt:lpstr>
      <vt:lpstr>Snímek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ProCop 3.2 a síťové technologie</dc:title>
  <dc:creator>Ing. Jiří Hošek</dc:creator>
  <cp:lastModifiedBy>Ing. Jiří Hošek</cp:lastModifiedBy>
  <cp:revision>259</cp:revision>
  <cp:lastPrinted>1601-01-01T00:00:00Z</cp:lastPrinted>
  <dcterms:created xsi:type="dcterms:W3CDTF">2010-04-13T20:27:08Z</dcterms:created>
  <dcterms:modified xsi:type="dcterms:W3CDTF">2011-04-18T07:47:00Z</dcterms:modified>
</cp:coreProperties>
</file>